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9"/>
  </p:notesMasterIdLst>
  <p:handoutMasterIdLst>
    <p:handoutMasterId r:id="rId20"/>
  </p:handoutMasterIdLst>
  <p:sldIdLst>
    <p:sldId id="725" r:id="rId2"/>
    <p:sldId id="724" r:id="rId3"/>
    <p:sldId id="719" r:id="rId4"/>
    <p:sldId id="720" r:id="rId5"/>
    <p:sldId id="721" r:id="rId6"/>
    <p:sldId id="722" r:id="rId7"/>
    <p:sldId id="627" r:id="rId8"/>
    <p:sldId id="628" r:id="rId9"/>
    <p:sldId id="631" r:id="rId10"/>
    <p:sldId id="632" r:id="rId11"/>
    <p:sldId id="618" r:id="rId12"/>
    <p:sldId id="615" r:id="rId13"/>
    <p:sldId id="621" r:id="rId14"/>
    <p:sldId id="714" r:id="rId15"/>
    <p:sldId id="715" r:id="rId16"/>
    <p:sldId id="607" r:id="rId17"/>
    <p:sldId id="633" r:id="rId1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78345" autoAdjust="0"/>
  </p:normalViewPr>
  <p:slideViewPr>
    <p:cSldViewPr snapToGrid="0">
      <p:cViewPr>
        <p:scale>
          <a:sx n="125" d="100"/>
          <a:sy n="125" d="100"/>
        </p:scale>
        <p:origin x="78" y="-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FEF0DF2-34BC-0971-4BFD-65845F6B4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98096"/>
              </p:ext>
            </p:extLst>
          </p:nvPr>
        </p:nvGraphicFramePr>
        <p:xfrm>
          <a:off x="4502428" y="592798"/>
          <a:ext cx="7225750" cy="567242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87751">
                  <a:extLst>
                    <a:ext uri="{9D8B030D-6E8A-4147-A177-3AD203B41FA5}">
                      <a16:colId xmlns:a16="http://schemas.microsoft.com/office/drawing/2014/main" val="2251431640"/>
                    </a:ext>
                  </a:extLst>
                </a:gridCol>
                <a:gridCol w="1571545">
                  <a:extLst>
                    <a:ext uri="{9D8B030D-6E8A-4147-A177-3AD203B41FA5}">
                      <a16:colId xmlns:a16="http://schemas.microsoft.com/office/drawing/2014/main" val="3681835994"/>
                    </a:ext>
                  </a:extLst>
                </a:gridCol>
                <a:gridCol w="998040">
                  <a:extLst>
                    <a:ext uri="{9D8B030D-6E8A-4147-A177-3AD203B41FA5}">
                      <a16:colId xmlns:a16="http://schemas.microsoft.com/office/drawing/2014/main" val="1987035367"/>
                    </a:ext>
                  </a:extLst>
                </a:gridCol>
                <a:gridCol w="696134">
                  <a:extLst>
                    <a:ext uri="{9D8B030D-6E8A-4147-A177-3AD203B41FA5}">
                      <a16:colId xmlns:a16="http://schemas.microsoft.com/office/drawing/2014/main" val="499328500"/>
                    </a:ext>
                  </a:extLst>
                </a:gridCol>
                <a:gridCol w="805896">
                  <a:extLst>
                    <a:ext uri="{9D8B030D-6E8A-4147-A177-3AD203B41FA5}">
                      <a16:colId xmlns:a16="http://schemas.microsoft.com/office/drawing/2014/main" val="2962647669"/>
                    </a:ext>
                  </a:extLst>
                </a:gridCol>
                <a:gridCol w="1606837">
                  <a:extLst>
                    <a:ext uri="{9D8B030D-6E8A-4147-A177-3AD203B41FA5}">
                      <a16:colId xmlns:a16="http://schemas.microsoft.com/office/drawing/2014/main" val="1479071983"/>
                    </a:ext>
                  </a:extLst>
                </a:gridCol>
                <a:gridCol w="659547">
                  <a:extLst>
                    <a:ext uri="{9D8B030D-6E8A-4147-A177-3AD203B41FA5}">
                      <a16:colId xmlns:a16="http://schemas.microsoft.com/office/drawing/2014/main" val="4190576125"/>
                    </a:ext>
                  </a:extLst>
                </a:gridCol>
              </a:tblGrid>
              <a:tr h="1956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Case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Data 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Input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Output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Job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Func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12117222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외부주소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F10_Pin1.ADV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bool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%IX0.0.2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%MX8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F10_Pin1_ADV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427669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외부주소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F10_Pin1.RET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bool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%IX0.0.3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%QX0.0.3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F10_Pin1_RET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71523479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외부주소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F10_Pin2.ADV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bool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%IX0.0.4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%QX0.0.4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F10_Pin2_ADV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2052655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외부주소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F10_Pin2.RET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bool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%IX0.0.5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%QX0.0.5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F10_Pin2_RET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1818596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외부주소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F10_Pin3.ADV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bool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%IX0.0.6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%QX0.0.6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F10_Pin3_ADV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10941766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외부주소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F10_Pin3.RET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bool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%IX0.0.7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%QX0.0.7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F10_Pin3_RET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1870166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외부주소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F10_Pin4.ADV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bool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%IX0.0.8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%QX0.0.8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F10_Pin4_ADV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48172617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외부주소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F10_Pin4.RET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bool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%IX0.0.9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%QX0.0.9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F10_Pin4_RET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478230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외부주소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F10_Pin5.ADV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bool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%IX0.0.10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%QX0.0.10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F10_Pin5_ADV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3853053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외부주소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F10_Pin5.RET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bool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%IX0.0.11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%QX0.0.11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F10_Pin5_RET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1803397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외부주소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F10_Pin.ADV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bool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%IX0.0.12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+mn-ea"/>
                        </a:rPr>
                        <a:t>%MX7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F10_Pin_ADV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5387538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외부주소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F10_Pin.RET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bool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%IX0.0.13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%QX0.0.13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F10_Pin_RET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6917875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외부주소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S1_STOPPER.ADV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bool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%IX0.0.14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%QX0.0.14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S1_STOPPER_ADV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$n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3809616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외부주소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S1_STOPPER.RET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bool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%IX0.0.15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%QX0.0.15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S1_STOPPER_RET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6674065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외부주소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S1_USB.ADV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bool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%IX0.0.16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%QX0.0.16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S1_USB_ADV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1108996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외부주소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S1_USB.RET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bool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%IX0.0.17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%QX0.0.17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S1_USB_RET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1838201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외부주소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S2_STOPPER.ADV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bool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%IX0.0.18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%QX0.0.18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S2_STOPPER_ADV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72681793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외부주소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S2_STOPPER.RET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bool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%IX0.0.19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%QX0.0.19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S2_STOPPER_RET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9097395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외부주소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S2_USB.ADV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bool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%IX0.0.20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%QX0.0.20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S2_USB_ADV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94770447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외부주소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S2_USB.RET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bool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%IX0.0.21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%QX0.0.21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S2_USB_RET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6796249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외부주소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S3_STOPPER.ADV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bool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%IX0.0.22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%QX0.0.22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S3_STOPPER_ADV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20079096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외부주소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S3_STOPPER.RET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bool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%IX0.0.23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%QX0.0.23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S3_STOPPER_RET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99800912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외부주소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S3_USB.ADV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bool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%IX0.0.24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%QX0.0.24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S3_USB_ADV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5201067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외부주소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S3_USB.RET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bool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%IX0.0.25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%QX0.0.25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S3_USB_RET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79453811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외부주소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S4_STOPPER.ADV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bool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%IX0.0.26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%QX0.0.26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S4_STOPPER_ADV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2475585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외부주소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S4_STOPPER.RET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bool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%IX0.0.27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%QX0.0.27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S4_STOPPER_RET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5002920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외부주소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S4_USB.ADV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bool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%IX0.0.28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%QX0.0.28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S4_USB_ADV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7301646"/>
                  </a:ext>
                </a:extLst>
              </a:tr>
              <a:tr h="19560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외부주소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S4_USB.RET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bool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%IX0.0.29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%QX0.0.29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S4_USB_RET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9263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757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540875" y="36512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5FF37F1-12C3-B86F-0019-CE3F85C2DDDD}"/>
              </a:ext>
            </a:extLst>
          </p:cNvPr>
          <p:cNvGrpSpPr/>
          <p:nvPr/>
        </p:nvGrpSpPr>
        <p:grpSpPr>
          <a:xfrm>
            <a:off x="216674" y="1573220"/>
            <a:ext cx="4346475" cy="4358796"/>
            <a:chOff x="216674" y="1573220"/>
            <a:chExt cx="4346475" cy="435879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216674" y="1573220"/>
              <a:ext cx="4346475" cy="435879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1658216" y="1997746"/>
              <a:ext cx="1481946" cy="62404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$ADV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C1248B2-047F-6D5A-BB77-D8E6E24626BE}"/>
                </a:ext>
              </a:extLst>
            </p:cNvPr>
            <p:cNvSpPr/>
            <p:nvPr/>
          </p:nvSpPr>
          <p:spPr>
            <a:xfrm>
              <a:off x="442866" y="2834391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Pin1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01DCB19-1485-F06A-87F4-901739F0F372}"/>
                </a:ext>
              </a:extLst>
            </p:cNvPr>
            <p:cNvSpPr/>
            <p:nvPr/>
          </p:nvSpPr>
          <p:spPr>
            <a:xfrm>
              <a:off x="1451051" y="2826182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Pin2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6651FCD-3B31-ACD4-A7C9-6F74E94EEFB5}"/>
                </a:ext>
              </a:extLst>
            </p:cNvPr>
            <p:cNvSpPr/>
            <p:nvPr/>
          </p:nvSpPr>
          <p:spPr>
            <a:xfrm>
              <a:off x="2459236" y="281911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Pin3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F27CBAC-2EAA-547C-6298-49F574B45A78}"/>
                </a:ext>
              </a:extLst>
            </p:cNvPr>
            <p:cNvSpPr/>
            <p:nvPr/>
          </p:nvSpPr>
          <p:spPr>
            <a:xfrm>
              <a:off x="3496206" y="2826182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Pin4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649BB78-AEFA-593F-33BF-DFCB1C8116CD}"/>
                </a:ext>
              </a:extLst>
            </p:cNvPr>
            <p:cNvSpPr/>
            <p:nvPr/>
          </p:nvSpPr>
          <p:spPr>
            <a:xfrm>
              <a:off x="2672324" y="524771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9574335-A743-D92D-B07D-F4B49515255B}"/>
                </a:ext>
              </a:extLst>
            </p:cNvPr>
            <p:cNvSpPr/>
            <p:nvPr/>
          </p:nvSpPr>
          <p:spPr>
            <a:xfrm>
              <a:off x="1451051" y="36401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Pin1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022F3CA-F9CD-E5B5-DC1C-E2A12AC084B8}"/>
                </a:ext>
              </a:extLst>
            </p:cNvPr>
            <p:cNvSpPr/>
            <p:nvPr/>
          </p:nvSpPr>
          <p:spPr>
            <a:xfrm>
              <a:off x="2492563" y="36401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Pin2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821997F-42E2-2C48-4FF5-66E52304363D}"/>
                </a:ext>
              </a:extLst>
            </p:cNvPr>
            <p:cNvSpPr/>
            <p:nvPr/>
          </p:nvSpPr>
          <p:spPr>
            <a:xfrm>
              <a:off x="1923968" y="43645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Pin3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92CD220-1878-9E70-4A38-4C7799E4DC28}"/>
                </a:ext>
              </a:extLst>
            </p:cNvPr>
            <p:cNvSpPr/>
            <p:nvPr/>
          </p:nvSpPr>
          <p:spPr>
            <a:xfrm>
              <a:off x="1471049" y="5238567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Pin4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93A7A03F-2E68-2722-8796-DD6BC2A8DCE3}"/>
                </a:ext>
              </a:extLst>
            </p:cNvPr>
            <p:cNvCxnSpPr>
              <a:cxnSpLocks/>
              <a:stCxn id="16" idx="4"/>
              <a:endCxn id="9" idx="0"/>
            </p:cNvCxnSpPr>
            <p:nvPr/>
          </p:nvCxnSpPr>
          <p:spPr>
            <a:xfrm rot="5400000">
              <a:off x="1530454" y="1965654"/>
              <a:ext cx="212603" cy="152487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6949B88A-6F3E-E24F-300C-A430B025A73F}"/>
                </a:ext>
              </a:extLst>
            </p:cNvPr>
            <p:cNvCxnSpPr>
              <a:cxnSpLocks/>
              <a:stCxn id="16" idx="4"/>
              <a:endCxn id="10" idx="0"/>
            </p:cNvCxnSpPr>
            <p:nvPr/>
          </p:nvCxnSpPr>
          <p:spPr>
            <a:xfrm rot="5400000">
              <a:off x="2038651" y="2465643"/>
              <a:ext cx="204394" cy="5166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6C9CC332-8072-7272-EACD-BBE53CEE7391}"/>
                </a:ext>
              </a:extLst>
            </p:cNvPr>
            <p:cNvCxnSpPr>
              <a:cxnSpLocks/>
              <a:stCxn id="16" idx="4"/>
              <a:endCxn id="11" idx="0"/>
            </p:cNvCxnSpPr>
            <p:nvPr/>
          </p:nvCxnSpPr>
          <p:spPr>
            <a:xfrm rot="16200000" flipH="1">
              <a:off x="2546278" y="2474700"/>
              <a:ext cx="197325" cy="4915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FCCC610C-9B31-113F-6274-6278FA921693}"/>
                </a:ext>
              </a:extLst>
            </p:cNvPr>
            <p:cNvCxnSpPr>
              <a:cxnSpLocks/>
              <a:stCxn id="16" idx="4"/>
              <a:endCxn id="12" idx="0"/>
            </p:cNvCxnSpPr>
            <p:nvPr/>
          </p:nvCxnSpPr>
          <p:spPr>
            <a:xfrm rot="16200000" flipH="1">
              <a:off x="3061228" y="1959750"/>
              <a:ext cx="204394" cy="152847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D65A4786-954A-B367-12A2-E03378DBD376}"/>
                </a:ext>
              </a:extLst>
            </p:cNvPr>
            <p:cNvCxnSpPr>
              <a:cxnSpLocks/>
              <a:stCxn id="12" idx="4"/>
              <a:endCxn id="20" idx="0"/>
            </p:cNvCxnSpPr>
            <p:nvPr/>
          </p:nvCxnSpPr>
          <p:spPr>
            <a:xfrm rot="5400000">
              <a:off x="3197075" y="2909523"/>
              <a:ext cx="457528" cy="10036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2241FA32-5E26-2680-2181-F11EC557C9A9}"/>
                </a:ext>
              </a:extLst>
            </p:cNvPr>
            <p:cNvCxnSpPr>
              <a:cxnSpLocks/>
              <a:stCxn id="11" idx="4"/>
              <a:endCxn id="20" idx="0"/>
            </p:cNvCxnSpPr>
            <p:nvPr/>
          </p:nvCxnSpPr>
          <p:spPr>
            <a:xfrm rot="16200000" flipH="1">
              <a:off x="2675055" y="3391145"/>
              <a:ext cx="464597" cy="333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56DF548B-E4C4-CF09-6EC1-0EC35DE2FBA7}"/>
                </a:ext>
              </a:extLst>
            </p:cNvPr>
            <p:cNvCxnSpPr>
              <a:cxnSpLocks/>
              <a:stCxn id="10" idx="4"/>
              <a:endCxn id="19" idx="0"/>
            </p:cNvCxnSpPr>
            <p:nvPr/>
          </p:nvCxnSpPr>
          <p:spPr>
            <a:xfrm rot="5400000">
              <a:off x="1653741" y="3411344"/>
              <a:ext cx="457528" cy="127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6161757D-9003-1EA2-7217-47864BE931D9}"/>
                </a:ext>
              </a:extLst>
            </p:cNvPr>
            <p:cNvCxnSpPr>
              <a:cxnSpLocks/>
              <a:stCxn id="9" idx="4"/>
              <a:endCxn id="19" idx="0"/>
            </p:cNvCxnSpPr>
            <p:nvPr/>
          </p:nvCxnSpPr>
          <p:spPr>
            <a:xfrm rot="16200000" flipH="1">
              <a:off x="1153753" y="2911355"/>
              <a:ext cx="449319" cy="10081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BFAD6966-3212-3DE3-2D7A-2684D5CDE264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 rot="16200000" flipH="1">
              <a:off x="1934962" y="3944048"/>
              <a:ext cx="368002" cy="47291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B37DE993-606C-431F-47B5-27195496A030}"/>
                </a:ext>
              </a:extLst>
            </p:cNvPr>
            <p:cNvCxnSpPr>
              <a:cxnSpLocks/>
              <a:stCxn id="20" idx="4"/>
              <a:endCxn id="21" idx="0"/>
            </p:cNvCxnSpPr>
            <p:nvPr/>
          </p:nvCxnSpPr>
          <p:spPr>
            <a:xfrm rot="5400000">
              <a:off x="2455719" y="3896210"/>
              <a:ext cx="368002" cy="56859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FBB40ADF-FC6F-C0F1-F0A1-FD12892A32B0}"/>
                </a:ext>
              </a:extLst>
            </p:cNvPr>
            <p:cNvCxnSpPr>
              <a:cxnSpLocks/>
              <a:stCxn id="21" idx="4"/>
              <a:endCxn id="22" idx="0"/>
            </p:cNvCxnSpPr>
            <p:nvPr/>
          </p:nvCxnSpPr>
          <p:spPr>
            <a:xfrm rot="5400000">
              <a:off x="1870133" y="4753277"/>
              <a:ext cx="517661" cy="4529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B4D53ED1-E779-ED5E-BFE6-9BBB2921A41C}"/>
                </a:ext>
              </a:extLst>
            </p:cNvPr>
            <p:cNvCxnSpPr>
              <a:cxnSpLocks/>
              <a:stCxn id="21" idx="4"/>
              <a:endCxn id="14" idx="0"/>
            </p:cNvCxnSpPr>
            <p:nvPr/>
          </p:nvCxnSpPr>
          <p:spPr>
            <a:xfrm rot="16200000" flipH="1">
              <a:off x="2466197" y="4610131"/>
              <a:ext cx="526807" cy="7483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사각형: 모서리가 접힌 도형 106">
            <a:extLst>
              <a:ext uri="{FF2B5EF4-FFF2-40B4-BE49-F238E27FC236}">
                <a16:creationId xmlns:a16="http://schemas.microsoft.com/office/drawing/2014/main" id="{05826DE9-F272-94A9-B48B-8D4B1DAFDDFF}"/>
              </a:ext>
            </a:extLst>
          </p:cNvPr>
          <p:cNvSpPr/>
          <p:nvPr/>
        </p:nvSpPr>
        <p:spPr>
          <a:xfrm>
            <a:off x="9626164" y="1110520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[Pin1]</a:t>
            </a:r>
            <a:endParaRPr lang="ko-KR" altLang="en-US" dirty="0"/>
          </a:p>
        </p:txBody>
      </p:sp>
      <p:sp>
        <p:nvSpPr>
          <p:cNvPr id="108" name="사각형: 모서리가 접힌 도형 107">
            <a:extLst>
              <a:ext uri="{FF2B5EF4-FFF2-40B4-BE49-F238E27FC236}">
                <a16:creationId xmlns:a16="http://schemas.microsoft.com/office/drawing/2014/main" id="{1A5DABE6-61BB-456B-9452-8310874B9408}"/>
              </a:ext>
            </a:extLst>
          </p:cNvPr>
          <p:cNvSpPr/>
          <p:nvPr/>
        </p:nvSpPr>
        <p:spPr>
          <a:xfrm>
            <a:off x="9685637" y="1889764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[Pin2]</a:t>
            </a:r>
            <a:endParaRPr lang="ko-KR" altLang="en-US" dirty="0"/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3A588BDD-788A-C567-D9E9-C4C75746195B}"/>
              </a:ext>
            </a:extLst>
          </p:cNvPr>
          <p:cNvSpPr/>
          <p:nvPr/>
        </p:nvSpPr>
        <p:spPr>
          <a:xfrm>
            <a:off x="9626164" y="258089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[Pin3]</a:t>
            </a:r>
            <a:endParaRPr lang="ko-KR" altLang="en-US" dirty="0"/>
          </a:p>
        </p:txBody>
      </p:sp>
      <p:sp>
        <p:nvSpPr>
          <p:cNvPr id="110" name="사각형: 모서리가 접힌 도형 109">
            <a:extLst>
              <a:ext uri="{FF2B5EF4-FFF2-40B4-BE49-F238E27FC236}">
                <a16:creationId xmlns:a16="http://schemas.microsoft.com/office/drawing/2014/main" id="{21844E8A-08C5-7409-11B5-9079EF780BE7}"/>
              </a:ext>
            </a:extLst>
          </p:cNvPr>
          <p:cNvSpPr/>
          <p:nvPr/>
        </p:nvSpPr>
        <p:spPr>
          <a:xfrm>
            <a:off x="9626164" y="3391788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[Pin4]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CEA24C0-7B6A-BAE3-6A57-53556FAD574E}"/>
              </a:ext>
            </a:extLst>
          </p:cNvPr>
          <p:cNvSpPr/>
          <p:nvPr/>
        </p:nvSpPr>
        <p:spPr>
          <a:xfrm>
            <a:off x="5075653" y="1631954"/>
            <a:ext cx="4346475" cy="435879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R1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ED58CE2F-6DE0-57E2-5187-F0054D7E7AE1}"/>
              </a:ext>
            </a:extLst>
          </p:cNvPr>
          <p:cNvSpPr/>
          <p:nvPr/>
        </p:nvSpPr>
        <p:spPr>
          <a:xfrm>
            <a:off x="9626164" y="4247601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[Pin5]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7636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4EB3B6-5501-D042-B80D-3043B2A067E6}"/>
              </a:ext>
            </a:extLst>
          </p:cNvPr>
          <p:cNvSpPr/>
          <p:nvPr/>
        </p:nvSpPr>
        <p:spPr>
          <a:xfrm>
            <a:off x="10098965" y="1595023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183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61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3421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S4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31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37978</TotalTime>
  <Words>1120</Words>
  <Application>Microsoft Office PowerPoint</Application>
  <PresentationFormat>와이드스크린</PresentationFormat>
  <Paragraphs>418</Paragraphs>
  <Slides>17</Slides>
  <Notes>0</Notes>
  <HiddenSlides>11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굴림</vt:lpstr>
      <vt:lpstr>맑은 고딕</vt:lpstr>
      <vt:lpstr>신그래픽체</vt:lpstr>
      <vt:lpstr>현대하모니 M</vt:lpstr>
      <vt:lpstr>Arial</vt:lpstr>
      <vt:lpstr>Tahoma</vt:lpstr>
      <vt:lpstr>Office 테마</vt:lpstr>
      <vt:lpstr>PowerPoint 프레젠테이션</vt:lpstr>
      <vt:lpstr>F10</vt:lpstr>
      <vt:lpstr>S1</vt:lpstr>
      <vt:lpstr>S2</vt:lpstr>
      <vt:lpstr>S3</vt:lpstr>
      <vt:lpstr>S4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1036</cp:revision>
  <cp:lastPrinted>2022-02-14T05:59:14Z</cp:lastPrinted>
  <dcterms:created xsi:type="dcterms:W3CDTF">2021-12-21T01:04:53Z</dcterms:created>
  <dcterms:modified xsi:type="dcterms:W3CDTF">2023-09-06T03:27:04Z</dcterms:modified>
</cp:coreProperties>
</file>