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414788" y="204130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61008" y="2636949"/>
            <a:ext cx="650939" cy="198317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683369-408F-9823-2F3E-EE92A293A775}"/>
              </a:ext>
            </a:extLst>
          </p:cNvPr>
          <p:cNvGrpSpPr/>
          <p:nvPr/>
        </p:nvGrpSpPr>
        <p:grpSpPr>
          <a:xfrm>
            <a:off x="4211947" y="2550016"/>
            <a:ext cx="7302320" cy="4140222"/>
            <a:chOff x="936941" y="1358889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RET</a:t>
              </a:r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CLP.+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0FF19-22EC-73E7-CE2D-66E3F3632075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BB8E4E-63DD-3C9D-02F7-339982C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49041"/>
              </p:ext>
            </p:extLst>
          </p:nvPr>
        </p:nvGraphicFramePr>
        <p:xfrm>
          <a:off x="254000" y="635000"/>
          <a:ext cx="1168400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202516364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4073257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051734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3130103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1706764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2622056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6502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1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3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0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3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7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1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9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dev</vt:lpstr>
      <vt:lpstr>F2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15</cp:revision>
  <dcterms:created xsi:type="dcterms:W3CDTF">2023-10-17T01:07:34Z</dcterms:created>
  <dcterms:modified xsi:type="dcterms:W3CDTF">2023-11-16T02:17:32Z</dcterms:modified>
</cp:coreProperties>
</file>