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2" r:id="rId4"/>
    <p:sldId id="263" r:id="rId5"/>
    <p:sldId id="259" r:id="rId6"/>
    <p:sldId id="26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9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u="sng" dirty="0"/>
              <a:t>WORK2</a:t>
            </a:r>
            <a:endParaRPr lang="ko-KR" altLang="en-US" u="sng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3E9B09A-44CD-4975-6D29-15D0EF0AEA6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936941" y="1358889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936941" y="1358889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551904" y="2256302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632361" y="3640781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3058732" y="2728351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STN01_UsingLIB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FA60C8-02CB-E9DF-0DE0-59EFF8B1F222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838200" y="2029920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838200" y="2029920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048248" y="2358340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577776" y="2587291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006882" y="2827728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089930" y="42301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4859060" y="469953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1857537" y="3467142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4814716" y="3056679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326870" y="4699535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981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r>
              <a:rPr lang="en-US" altLang="ko-KR"/>
              <a:t>_UsingLIB2</a:t>
            </a:r>
            <a:endParaRPr lang="ko-KR" altLang="en-US" dirty="0"/>
          </a:p>
        </p:txBody>
      </p:sp>
      <p:sp>
        <p:nvSpPr>
          <p:cNvPr id="24" name="내용 개체 틀 23">
            <a:extLst>
              <a:ext uri="{FF2B5EF4-FFF2-40B4-BE49-F238E27FC236}">
                <a16:creationId xmlns:a16="http://schemas.microsoft.com/office/drawing/2014/main" id="{5328F27B-751C-120A-8A48-BFBAC2FE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3FA60C8-02CB-E9DF-0DE0-59EFF8B1F222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838200" y="2029920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838200" y="2029920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92217" y="24902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216930" y="266064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529157" y="2959613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089930" y="42301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4859060" y="469953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1865041" y="3474645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4453870" y="3130034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326870" y="4699535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56BD3C-1370-190D-D980-F472E9A79EB8}"/>
              </a:ext>
            </a:extLst>
          </p:cNvPr>
          <p:cNvGrpSpPr/>
          <p:nvPr/>
        </p:nvGrpSpPr>
        <p:grpSpPr>
          <a:xfrm>
            <a:off x="9443760" y="33777"/>
            <a:ext cx="5994400" cy="4116879"/>
            <a:chOff x="838200" y="2029920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838200" y="2029920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1292217" y="24902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3216930" y="266064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529157" y="2959613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3089930" y="42301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4859060" y="469953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1865041" y="3474645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4453870" y="3130034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4326870" y="4699535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7035800" y="2092217"/>
            <a:ext cx="2407960" cy="1885511"/>
          </a:xfrm>
          <a:prstGeom prst="bentConnector3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7297025" y="892231"/>
            <a:ext cx="1885511" cy="8402360"/>
          </a:xfrm>
          <a:prstGeom prst="bentConnector3">
            <a:avLst>
              <a:gd name="adj1" fmla="val 112124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872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9F18A-54A8-85B0-C1D7-E0BE9F4C9DB9}"/>
              </a:ext>
            </a:extLst>
          </p:cNvPr>
          <p:cNvSpPr txBox="1"/>
          <p:nvPr/>
        </p:nvSpPr>
        <p:spPr>
          <a:xfrm>
            <a:off x="254000" y="254000"/>
            <a:ext cx="127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IO TABLE</a:t>
            </a:r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CAD0D1-799A-9174-F0AE-4585AB46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04648"/>
              </p:ext>
            </p:extLst>
          </p:nvPr>
        </p:nvGraphicFramePr>
        <p:xfrm>
          <a:off x="254000" y="635000"/>
          <a:ext cx="11684001" cy="716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9143">
                  <a:extLst>
                    <a:ext uri="{9D8B030D-6E8A-4147-A177-3AD203B41FA5}">
                      <a16:colId xmlns:a16="http://schemas.microsoft.com/office/drawing/2014/main" val="1989807507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241129589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731983540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811258764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94366308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1066635922"/>
                    </a:ext>
                  </a:extLst>
                </a:gridCol>
                <a:gridCol w="1669143">
                  <a:extLst>
                    <a:ext uri="{9D8B030D-6E8A-4147-A177-3AD203B41FA5}">
                      <a16:colId xmlns:a16="http://schemas.microsoft.com/office/drawing/2014/main" val="2331691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Case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Name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DataType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Input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Output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Job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Func</a:t>
                      </a:r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428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STN01_Pin."+"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STN01_Pin_+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90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STN01_Pin."-"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STN01_Pin_-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021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STN01_UsingLIB2_1."+"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STN01_UsingLIB2_1_+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910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STN01_UsingLIB2_1."-"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STN01_UsingLIB2_1_-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959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STN01_UsingLIB2_2."+"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STN01_UsingLIB2_2_+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7595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STN01_UsingLIB2_2."-"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O625.6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STN01_UsingLIB2_2_-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39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STN01_UsingLIB2_3."+"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O625.7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STN01_UsingLIB2_3_+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566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STN01_UsingLIB2_3."-"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O625.8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STN01_UsingLIB2_3_-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126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STN01_UsingLIB2_4."+"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O625.9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STN01_UsingLIB2_4_+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030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STN01_UsingLIB2_4."-"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STN01_UsingLIB2_4_-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352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STN01_UsingLIB_1."-"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STN01_UsingLIB_1_-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7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STN01_UsingLIB_1."FWD[P]"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STN01_UsingLIB_1_FWD[P]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948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STN01_UsingLIB_2."+"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O625.13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STN01_UsingLIB_2_+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52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STN01_UsingLIB_2."-"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O625.14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STN01_UsingLIB_2_-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647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STN02_Pin."+"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I625.15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O625.15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STN02_Pin_+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88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STN02_Pin."-"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I626.0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O626.0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STN02_Pin_-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35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STN03_Pin."+"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I626.1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O626.1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STN03_Pin_+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675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외부주소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STN03_Pin."-"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bool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I626.2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O626.2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/>
                        <a:t>STN03_Pin_-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169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509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19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0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88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10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600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/>
                        <a:t>내부변수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4497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537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29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333</Words>
  <Application>Microsoft Office PowerPoint</Application>
  <PresentationFormat>와이드스크린</PresentationFormat>
  <Paragraphs>159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my</vt:lpstr>
      <vt:lpstr>STN01</vt:lpstr>
      <vt:lpstr>STN02</vt:lpstr>
      <vt:lpstr>STN03</vt:lpstr>
      <vt:lpstr>STN01_UsingLIB</vt:lpstr>
      <vt:lpstr>STN01_UsingLIB2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111</cp:revision>
  <dcterms:created xsi:type="dcterms:W3CDTF">2023-10-17T01:07:34Z</dcterms:created>
  <dcterms:modified xsi:type="dcterms:W3CDTF">2023-11-16T02:11:30Z</dcterms:modified>
</cp:coreProperties>
</file>