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29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Weld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A0062FF-7741-F70D-B4C0-E337CB5BBD06}"/>
              </a:ext>
            </a:extLst>
          </p:cNvPr>
          <p:cNvCxnSpPr>
            <a:cxnSpLocks/>
            <a:stCxn id="14" idx="0"/>
            <a:endCxn id="12" idx="0"/>
          </p:cNvCxnSpPr>
          <p:nvPr/>
        </p:nvCxnSpPr>
        <p:spPr>
          <a:xfrm rot="16200000" flipV="1">
            <a:off x="5416414" y="3304024"/>
            <a:ext cx="782893" cy="2285035"/>
          </a:xfrm>
          <a:prstGeom prst="bentConnector3">
            <a:avLst>
              <a:gd name="adj1" fmla="val 129199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B77BB6A-B8A7-0655-607A-CEDD474F0445}"/>
              </a:ext>
            </a:extLst>
          </p:cNvPr>
          <p:cNvCxnSpPr>
            <a:cxnSpLocks/>
            <a:stCxn id="12" idx="2"/>
            <a:endCxn id="11" idx="2"/>
          </p:cNvCxnSpPr>
          <p:nvPr/>
        </p:nvCxnSpPr>
        <p:spPr>
          <a:xfrm rot="5400000" flipH="1">
            <a:off x="3141342" y="4096883"/>
            <a:ext cx="1258529" cy="1789471"/>
          </a:xfrm>
          <a:prstGeom prst="bentConnector3">
            <a:avLst>
              <a:gd name="adj1" fmla="val -18164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25690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Weld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610</cp:revision>
  <cp:lastPrinted>2022-02-14T05:59:14Z</cp:lastPrinted>
  <dcterms:created xsi:type="dcterms:W3CDTF">2021-12-21T01:04:53Z</dcterms:created>
  <dcterms:modified xsi:type="dcterms:W3CDTF">2024-03-13T14:09:01Z</dcterms:modified>
</cp:coreProperties>
</file>