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5" d="100"/>
          <a:sy n="105" d="100"/>
        </p:scale>
        <p:origin x="24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2024-03-13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717985" y="4054415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7246188" y="306237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93028B6F-7EF8-3AF8-1322-13B6C43EB3CD}"/>
              </a:ext>
            </a:extLst>
          </p:cNvPr>
          <p:cNvSpPr/>
          <p:nvPr/>
        </p:nvSpPr>
        <p:spPr>
          <a:xfrm flipH="1">
            <a:off x="-343191" y="3554416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[R2 ~R2]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44AD2D7-B56B-D36D-0DE6-CE70CBCBAF1A}"/>
              </a:ext>
            </a:extLst>
          </p:cNvPr>
          <p:cNvSpPr/>
          <p:nvPr/>
        </p:nvSpPr>
        <p:spPr>
          <a:xfrm flipH="1">
            <a:off x="-343191" y="2627645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34DAAFA9-7958-1CF8-C647-9BE6534A20A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 flipH="1" flipV="1">
            <a:off x="5322497" y="2238555"/>
            <a:ext cx="1880559" cy="3528203"/>
          </a:xfrm>
          <a:prstGeom prst="bentConnector5">
            <a:avLst>
              <a:gd name="adj1" fmla="val -12156"/>
              <a:gd name="adj2" fmla="val 50000"/>
              <a:gd name="adj3" fmla="val 112156"/>
            </a:avLst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25675</TotalTime>
  <Words>22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626</cp:revision>
  <cp:lastPrinted>2022-02-14T05:59:14Z</cp:lastPrinted>
  <dcterms:created xsi:type="dcterms:W3CDTF">2021-12-21T01:04:53Z</dcterms:created>
  <dcterms:modified xsi:type="dcterms:W3CDTF">2024-03-13T14:18:29Z</dcterms:modified>
</cp:coreProperties>
</file>