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6" r:id="rId3"/>
    <p:sldId id="627" r:id="rId4"/>
    <p:sldId id="62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2" d="100"/>
          <a:sy n="92" d="100"/>
        </p:scale>
        <p:origin x="29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T5_Call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1A0D1A-5404-85EF-3F64-2BFE38F07F17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.Func2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1198FC-2F71-656F-95BD-B09B8671D8C1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.Func2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657C39-532D-E7BE-A365-0D089E0DFE62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</a:t>
              </a:r>
              <a:r>
                <a:rPr lang="en-US" altLang="ko-KR" dirty="0"/>
                <a:t> 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</a:t>
              </a:r>
              <a:r>
                <a:rPr lang="en-US" altLang="ko-KR" dirty="0"/>
                <a:t> .Func2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/>
              <a:t>/Lib</a:t>
            </a:r>
            <a:r>
              <a:rPr lang="en-US" altLang="ko-KR"/>
              <a:t>/</a:t>
            </a:r>
            <a:r>
              <a:rPr lang="en-US" altLang="ko-KR" dirty="0"/>
              <a:t>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6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25654</TotalTime>
  <Words>102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T5_Call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613</cp:revision>
  <cp:lastPrinted>2022-02-14T05:59:14Z</cp:lastPrinted>
  <dcterms:created xsi:type="dcterms:W3CDTF">2021-12-21T01:04:53Z</dcterms:created>
  <dcterms:modified xsi:type="dcterms:W3CDTF">2024-03-13T14:17:16Z</dcterms:modified>
</cp:coreProperties>
</file>