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2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2" d="100"/>
          <a:sy n="92" d="100"/>
        </p:scale>
        <p:origin x="29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T7_CopySystem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4C0E8184-68E2-F9A8-DCE0-762AE0D6682F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10000" y="2424605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10000" y="2424605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8DEAF01-6D94-28CA-7567-1D6E7A30C46B}"/>
                </a:ext>
              </a:extLst>
            </p:cNvPr>
            <p:cNvSpPr/>
            <p:nvPr/>
          </p:nvSpPr>
          <p:spPr>
            <a:xfrm>
              <a:off x="1367557" y="2903896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SystemA.ADV</a:t>
              </a:r>
              <a:r>
                <a:rPr lang="en-US" altLang="ko-KR" dirty="0"/>
                <a:t>[4]</a:t>
              </a:r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7830B60-D108-9F85-29FC-869E4BDC5485}"/>
                </a:ext>
              </a:extLst>
            </p:cNvPr>
            <p:cNvSpPr/>
            <p:nvPr/>
          </p:nvSpPr>
          <p:spPr>
            <a:xfrm>
              <a:off x="4062919" y="4158041"/>
              <a:ext cx="1703319" cy="798819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/>
                <a:t>SystemA.RET</a:t>
              </a:r>
              <a:r>
                <a:rPr lang="en-US" altLang="ko-KR"/>
                <a:t>[5]</a:t>
              </a:r>
              <a:endParaRPr lang="ko-KR" altLang="en-US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AA5A9BF2-AF58-9F27-CB69-91D64393C28C}"/>
                </a:ext>
              </a:extLst>
            </p:cNvPr>
            <p:cNvCxnSpPr>
              <a:stCxn id="11" idx="5"/>
              <a:endCxn id="12" idx="1"/>
            </p:cNvCxnSpPr>
            <p:nvPr/>
          </p:nvCxnSpPr>
          <p:spPr>
            <a:xfrm rot="16200000" flipH="1">
              <a:off x="3222251" y="3184910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011E46D-89EB-F2AF-B128-1839B3047E44}"/>
              </a:ext>
            </a:extLst>
          </p:cNvPr>
          <p:cNvSpPr txBox="1"/>
          <p:nvPr/>
        </p:nvSpPr>
        <p:spPr>
          <a:xfrm>
            <a:off x="2264582" y="5130518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25664</TotalTime>
  <Words>39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T7_CopySystem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623</cp:revision>
  <cp:lastPrinted>2022-02-14T05:59:14Z</cp:lastPrinted>
  <dcterms:created xsi:type="dcterms:W3CDTF">2021-12-21T01:04:53Z</dcterms:created>
  <dcterms:modified xsi:type="dcterms:W3CDTF">2024-03-13T14:17:43Z</dcterms:modified>
</cp:coreProperties>
</file>