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14" r:id="rId2"/>
    <p:sldId id="615" r:id="rId3"/>
    <p:sldId id="617" r:id="rId4"/>
    <p:sldId id="620" r:id="rId5"/>
    <p:sldId id="622" r:id="rId6"/>
    <p:sldId id="624" r:id="rId7"/>
    <p:sldId id="618" r:id="rId8"/>
    <p:sldId id="619" r:id="rId9"/>
    <p:sldId id="616" r:id="rId10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45989" autoAdjust="0"/>
  </p:normalViewPr>
  <p:slideViewPr>
    <p:cSldViewPr snapToGrid="0">
      <p:cViewPr varScale="1">
        <p:scale>
          <a:sx n="51" d="100"/>
          <a:sy n="51" d="100"/>
        </p:scale>
        <p:origin x="2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T0_CaseAll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S101 = {</a:t>
            </a:r>
          </a:p>
          <a:p>
            <a:r>
              <a:rPr lang="en-US" altLang="ko-KR" dirty="0"/>
              <a:t>        R3 &lt;||&gt; R6;</a:t>
            </a:r>
          </a:p>
          <a:p>
            <a:r>
              <a:rPr lang="en-US" altLang="ko-KR" dirty="0"/>
              <a:t>        R1 &gt; R2 &gt;&gt; R3 |&gt; R4;</a:t>
            </a:r>
          </a:p>
          <a:p>
            <a:r>
              <a:rPr lang="en-US" altLang="ko-KR" dirty="0"/>
              <a:t>        R5 ||&gt; R6 &gt;&gt; R7 =&gt; R8;</a:t>
            </a:r>
          </a:p>
          <a:p>
            <a:r>
              <a:rPr lang="en-US" altLang="ko-KR" dirty="0"/>
              <a:t>            R1; // island</a:t>
            </a:r>
          </a:p>
          <a:p>
            <a:r>
              <a:rPr lang="en-US" altLang="ko-KR" dirty="0"/>
              <a:t>            R8; // island</a:t>
            </a:r>
          </a:p>
          <a:p>
            <a:r>
              <a:rPr lang="en-US" altLang="ko-KR" dirty="0"/>
              <a:t>            R5; // island</a:t>
            </a:r>
          </a:p>
          <a:p>
            <a:r>
              <a:rPr lang="en-US" altLang="ko-KR" dirty="0"/>
              <a:t>            R6; // island</a:t>
            </a:r>
          </a:p>
          <a:p>
            <a:r>
              <a:rPr lang="en-US" altLang="ko-KR" dirty="0"/>
              <a:t>            R4; // island</a:t>
            </a:r>
          </a:p>
          <a:p>
            <a:r>
              <a:rPr lang="en-US" altLang="ko-KR" dirty="0"/>
              <a:t>            R7; // island</a:t>
            </a:r>
          </a:p>
          <a:p>
            <a:r>
              <a:rPr lang="en-US" altLang="ko-KR" dirty="0"/>
              <a:t>            R3; // island</a:t>
            </a:r>
          </a:p>
          <a:p>
            <a:r>
              <a:rPr lang="en-US" altLang="ko-KR" dirty="0"/>
              <a:t>            R2;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S102 = {</a:t>
            </a:r>
          </a:p>
          <a:p>
            <a:r>
              <a:rPr lang="en-US" altLang="ko-KR" dirty="0"/>
              <a:t>        R2."SystemA.API5" &gt; R2."SystemA.API6";</a:t>
            </a:r>
          </a:p>
          <a:p>
            <a:r>
              <a:rPr lang="en-US" altLang="ko-KR" dirty="0"/>
              <a:t>        R1."SystemA.Func1" &gt; R1."SystemA.Func2";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"SystemA.Func2"; // island</a:t>
            </a:r>
          </a:p>
          <a:p>
            <a:r>
              <a:rPr lang="en-US" altLang="ko-KR" dirty="0"/>
              <a:t>                "SystemA.Func1";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"SystemA.API5"; // island</a:t>
            </a:r>
          </a:p>
          <a:p>
            <a:r>
              <a:rPr lang="en-US" altLang="ko-KR" dirty="0"/>
              <a:t>                "SystemA.API6";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S103 = {</a:t>
            </a:r>
          </a:p>
          <a:p>
            <a:r>
              <a:rPr lang="en-US" altLang="ko-KR" dirty="0"/>
              <a:t>        R2."S103_Copy2.API5" &gt; R2."S103_SystemA4.API6";</a:t>
            </a:r>
          </a:p>
          <a:p>
            <a:r>
              <a:rPr lang="en-US" altLang="ko-KR" dirty="0"/>
              <a:t>        R1 &gt; R2;</a:t>
            </a:r>
          </a:p>
          <a:p>
            <a:r>
              <a:rPr lang="en-US" altLang="ko-KR" dirty="0"/>
              <a:t>        R1."S103_newSys1.Func1" &gt; R1."S103_Copy1.Func2";</a:t>
            </a:r>
          </a:p>
          <a:p>
            <a:r>
              <a:rPr lang="en-US" altLang="ko-KR" dirty="0"/>
              <a:t>        R1 = {</a:t>
            </a:r>
          </a:p>
          <a:p>
            <a:r>
              <a:rPr lang="en-US" altLang="ko-KR" dirty="0"/>
              <a:t>                "S103_newSys1.Func1"; // island</a:t>
            </a:r>
          </a:p>
          <a:p>
            <a:r>
              <a:rPr lang="en-US" altLang="ko-KR" dirty="0"/>
              <a:t>                "S103_Copy1.Func2";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  R2 = {</a:t>
            </a:r>
          </a:p>
          <a:p>
            <a:r>
              <a:rPr lang="en-US" altLang="ko-KR" dirty="0"/>
              <a:t>                "S103_Copy2.API5"; // island</a:t>
            </a:r>
          </a:p>
          <a:p>
            <a:r>
              <a:rPr lang="en-US" altLang="ko-KR" dirty="0"/>
              <a:t>                "S103_SystemA4.API6"; // island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A1 ||&gt; A6;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A5 &lt;||&gt; A2;</a:t>
            </a:r>
          </a:p>
          <a:p>
            <a:r>
              <a:rPr lang="en-US" altLang="ko-KR" dirty="0"/>
              <a:t>        A4 ||&gt; A3;</a:t>
            </a:r>
          </a:p>
          <a:p>
            <a:r>
              <a:rPr lang="en-US" altLang="ko-KR" dirty="0"/>
              <a:t>        A4 &lt;||&gt; A1 ||&gt; A6;</a:t>
            </a:r>
          </a:p>
          <a:p>
            <a:r>
              <a:rPr lang="en-US" altLang="ko-KR" dirty="0"/>
              <a:t>        A1 &gt; A2 &gt; A3;</a:t>
            </a:r>
          </a:p>
          <a:p>
            <a:r>
              <a:rPr lang="en-US" altLang="ko-KR" dirty="0"/>
              <a:t>        A4 &gt; A5 &gt; A6;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SystemA._.A1 ~ SystemA._.A2 }</a:t>
            </a:r>
          </a:p>
          <a:p>
            <a:r>
              <a:rPr lang="en-US" altLang="ko-KR" dirty="0"/>
              <a:t>        Func2 = { SystemA._.A4 ~ SystemA._.A6 }</a:t>
            </a:r>
          </a:p>
          <a:p>
            <a:r>
              <a:rPr lang="en-US" altLang="ko-KR" dirty="0"/>
              <a:t>        API4 = { SystemA.F1.A1, SystemA.F1.A4 ~ _ }</a:t>
            </a:r>
          </a:p>
          <a:p>
            <a:r>
              <a:rPr lang="en-US" altLang="ko-KR" dirty="0"/>
              <a:t>        API1 = { SystemA.F1.A1 ~ SystemA.F1.A2 }</a:t>
            </a:r>
          </a:p>
          <a:p>
            <a:r>
              <a:rPr lang="en-US" altLang="ko-KR" dirty="0"/>
              <a:t>        API3 = { _ ~ SystemA.F1.A2, SystemA.F1.A5 }</a:t>
            </a:r>
          </a:p>
          <a:p>
            <a:r>
              <a:rPr lang="en-US" altLang="ko-KR" dirty="0"/>
              <a:t>        API2 = { SystemA.F1.A4 ~ SystemA.F1.A6 }</a:t>
            </a:r>
          </a:p>
          <a:p>
            <a:r>
              <a:rPr lang="en-US" altLang="ko-KR" dirty="0"/>
              <a:t>        API5 = { SystemA.F1.A4 ~ SystemA.F1.A6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SystemA.F1.A3 ~ SystemA.F1.A5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S103_newSys1._.A1 ~ S103_newSys1._.A2 }</a:t>
            </a:r>
          </a:p>
          <a:p>
            <a:r>
              <a:rPr lang="en-US" altLang="ko-KR" dirty="0"/>
              <a:t>        Func2 = { S103_newSys1._.A4 ~ S103_newSys1._.A6 }</a:t>
            </a:r>
          </a:p>
          <a:p>
            <a:r>
              <a:rPr lang="en-US" altLang="ko-KR" dirty="0"/>
              <a:t>        API4 = { S103_newSys1.F1.A1, S103_newSys1.F1.A4 ~ _ }</a:t>
            </a:r>
          </a:p>
          <a:p>
            <a:r>
              <a:rPr lang="en-US" altLang="ko-KR" dirty="0"/>
              <a:t>        API1 = { S103_newSys1.F1.A1 ~ S103_newSys1.F1.A2 }</a:t>
            </a:r>
          </a:p>
          <a:p>
            <a:r>
              <a:rPr lang="en-US" altLang="ko-KR" dirty="0"/>
              <a:t>        API3 = { _ ~ S103_newSys1.F1.A2, S103_newSys1.F1.A5 }</a:t>
            </a:r>
          </a:p>
          <a:p>
            <a:r>
              <a:rPr lang="en-US" altLang="ko-KR" dirty="0"/>
              <a:t>        API2 = { S103_newSys1.F1.A4 ~ S103_newSys1.F1.A6 }</a:t>
            </a:r>
          </a:p>
          <a:p>
            <a:r>
              <a:rPr lang="en-US" altLang="ko-KR" dirty="0"/>
              <a:t>        API5 = { S103_newSys1.F1.A4 ~ S103_newSys1.F1.A6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S103_newSys1.F1.A3 ~ S103_newSys1.F1.A5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S103_Copy1._.A1 ~ S103_Copy1._.A2 }</a:t>
            </a:r>
          </a:p>
          <a:p>
            <a:r>
              <a:rPr lang="en-US" altLang="ko-KR" dirty="0"/>
              <a:t>        Func2 = { S103_Copy1._.A4 ~ S103_Copy1._.A6 }</a:t>
            </a:r>
          </a:p>
          <a:p>
            <a:r>
              <a:rPr lang="en-US" altLang="ko-KR" dirty="0"/>
              <a:t>        API4 = { S103_Copy1.F1.A1, S103_Copy1.F1.A4 ~ _ }</a:t>
            </a:r>
          </a:p>
          <a:p>
            <a:r>
              <a:rPr lang="en-US" altLang="ko-KR" dirty="0"/>
              <a:t>        API1 = { S103_Copy1.F1.A1 ~ S103_Copy1.F1.A2 }</a:t>
            </a:r>
          </a:p>
          <a:p>
            <a:r>
              <a:rPr lang="en-US" altLang="ko-KR" dirty="0"/>
              <a:t>        API3 = { _ ~ S103_Copy1.F1.A2, S103_Copy1.F1.A5 }</a:t>
            </a:r>
          </a:p>
          <a:p>
            <a:r>
              <a:rPr lang="en-US" altLang="ko-KR" dirty="0"/>
              <a:t>        API2 = { S103_Copy1.F1.A4 ~ S103_Copy1.F1.A6 }</a:t>
            </a:r>
          </a:p>
          <a:p>
            <a:r>
              <a:rPr lang="en-US" altLang="ko-KR" dirty="0"/>
              <a:t>        API5 = { S103_Copy1.F1.A4 ~ S103_Copy1.F1.A6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S103_Copy1.F1.A3 ~ S103_Copy1.F1.A5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S103_Copy2._.A1 ~ S103_Copy2._.A2 }</a:t>
            </a:r>
          </a:p>
          <a:p>
            <a:r>
              <a:rPr lang="en-US" altLang="ko-KR" dirty="0"/>
              <a:t>        Func2 = { S103_Copy2._.A4 ~ S103_Copy2._.A6 }</a:t>
            </a:r>
          </a:p>
          <a:p>
            <a:r>
              <a:rPr lang="en-US" altLang="ko-KR" dirty="0"/>
              <a:t>        API4 = { S103_Copy2.F1.A1, S103_Copy2.F1.A4 ~ _ }</a:t>
            </a:r>
          </a:p>
          <a:p>
            <a:r>
              <a:rPr lang="en-US" altLang="ko-KR" dirty="0"/>
              <a:t>        API1 = { S103_Copy2.F1.A1 ~ S103_Copy2.F1.A2 }</a:t>
            </a:r>
          </a:p>
          <a:p>
            <a:r>
              <a:rPr lang="en-US" altLang="ko-KR" dirty="0"/>
              <a:t>        API3 = { _ ~ S103_Copy2.F1.A2, S103_Copy2.F1.A5 }</a:t>
            </a:r>
          </a:p>
          <a:p>
            <a:r>
              <a:rPr lang="en-US" altLang="ko-KR" dirty="0"/>
              <a:t>        API2 = { S103_Copy2.F1.A4 ~ S103_Copy2.F1.A6 }</a:t>
            </a:r>
          </a:p>
          <a:p>
            <a:r>
              <a:rPr lang="en-US" altLang="ko-KR" dirty="0"/>
              <a:t>        API5 = { S103_Copy2.F1.A4 ~ S103_Copy2.F1.A6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S103_Copy2.F1.A3 ~ S103_Copy2.F1.A5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S103_SystemA5._.A1 ~ S103_SystemA5._.A2 }</a:t>
            </a:r>
          </a:p>
          <a:p>
            <a:r>
              <a:rPr lang="en-US" altLang="ko-KR" dirty="0"/>
              <a:t>        Func2 = { S103_SystemA5._.A4 ~ S103_SystemA5._.A6 }</a:t>
            </a:r>
          </a:p>
          <a:p>
            <a:r>
              <a:rPr lang="en-US" altLang="ko-KR" dirty="0"/>
              <a:t>        API4 = { S103_SystemA5.F1.A1, S103_SystemA5.F1.A4 ~ _ }</a:t>
            </a:r>
          </a:p>
          <a:p>
            <a:r>
              <a:rPr lang="en-US" altLang="ko-KR" dirty="0"/>
              <a:t>        API1 = { S103_SystemA5.F1.A1 ~ S103_SystemA5.F1.A2 }</a:t>
            </a:r>
          </a:p>
          <a:p>
            <a:r>
              <a:rPr lang="en-US" altLang="ko-KR" dirty="0"/>
              <a:t>        API3 = { _ ~ S103_SystemA5.F1.A2, S103_SystemA5.F1.A5 }</a:t>
            </a:r>
          </a:p>
          <a:p>
            <a:r>
              <a:rPr lang="en-US" altLang="ko-KR" dirty="0"/>
              <a:t>        API2 = { S103_SystemA5.F1.A4 ~ S103_SystemA5.F1.A6 }</a:t>
            </a:r>
          </a:p>
          <a:p>
            <a:r>
              <a:rPr lang="en-US" altLang="ko-KR" dirty="0"/>
              <a:t>        API5 = { S103_SystemA5.F1.A4 ~ S103_SystemA5.F1.A6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S103_SystemA5.F1.A3 ~ S103_SystemA5.F1.A5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S103_SystemA4._.A1 ~ S103_SystemA4._.A2 }</a:t>
            </a:r>
          </a:p>
          <a:p>
            <a:r>
              <a:rPr lang="en-US" altLang="ko-KR" dirty="0"/>
              <a:t>        Func2 = { S103_SystemA4._.A4 ~ S103_SystemA4._.A6 }</a:t>
            </a:r>
          </a:p>
          <a:p>
            <a:r>
              <a:rPr lang="en-US" altLang="ko-KR" dirty="0"/>
              <a:t>        API4 = { S103_SystemA4.F1.A1, S103_SystemA4.F1.A4 ~ _ }</a:t>
            </a:r>
          </a:p>
          <a:p>
            <a:r>
              <a:rPr lang="en-US" altLang="ko-KR" dirty="0"/>
              <a:t>        API1 = { S103_SystemA4.F1.A1 ~ S103_SystemA4.F1.A2 }</a:t>
            </a:r>
          </a:p>
          <a:p>
            <a:r>
              <a:rPr lang="en-US" altLang="ko-KR" dirty="0"/>
              <a:t>        API3 = { _ ~ S103_SystemA4.F1.A2, S103_SystemA4.F1.A5 }</a:t>
            </a:r>
          </a:p>
          <a:p>
            <a:r>
              <a:rPr lang="en-US" altLang="ko-KR" dirty="0"/>
              <a:t>        API2 = { S103_SystemA4.F1.A4 ~ S103_SystemA4.F1.A6 }</a:t>
            </a:r>
          </a:p>
          <a:p>
            <a:r>
              <a:rPr lang="en-US" altLang="ko-KR" dirty="0"/>
              <a:t>        API5 = { S103_SystemA4.F1.A4 ~ S103_SystemA4.F1.A6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S103_SystemA4.F1.A3 ~ S103_SystemA4.F1.A5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S103_SystemA2._.A1 ~ S103_SystemA2._.A2 }</a:t>
            </a:r>
          </a:p>
          <a:p>
            <a:r>
              <a:rPr lang="en-US" altLang="ko-KR" dirty="0"/>
              <a:t>        Func2 = { S103_SystemA2._.A4 ~ S103_SystemA2._.A6 }</a:t>
            </a:r>
          </a:p>
          <a:p>
            <a:r>
              <a:rPr lang="en-US" altLang="ko-KR" dirty="0"/>
              <a:t>        API4 = { S103_SystemA2.F1.A1, S103_SystemA2.F1.A4 ~ _ }</a:t>
            </a:r>
          </a:p>
          <a:p>
            <a:r>
              <a:rPr lang="en-US" altLang="ko-KR" dirty="0"/>
              <a:t>        API1 = { S103_SystemA2.F1.A1 ~ S103_SystemA2.F1.A2 }</a:t>
            </a:r>
          </a:p>
          <a:p>
            <a:r>
              <a:rPr lang="en-US" altLang="ko-KR" dirty="0"/>
              <a:t>        API3 = { _ ~ S103_SystemA2.F1.A2, S103_SystemA2.F1.A5 }</a:t>
            </a:r>
          </a:p>
          <a:p>
            <a:r>
              <a:rPr lang="en-US" altLang="ko-KR" dirty="0"/>
              <a:t>        API2 = { S103_SystemA2.F1.A4 ~ S103_SystemA2.F1.A6 }</a:t>
            </a:r>
          </a:p>
          <a:p>
            <a:r>
              <a:rPr lang="en-US" altLang="ko-KR" dirty="0"/>
              <a:t>        API5 = { S103_SystemA2.F1.A4 ~ S103_SystemA2.F1.A6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S103_SystemA2.F1.A3 ~ S103_SystemA2.F1.A5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S103_SystemA3._.A1 ~ S103_SystemA3._.A2 }</a:t>
            </a:r>
          </a:p>
          <a:p>
            <a:r>
              <a:rPr lang="en-US" altLang="ko-KR" dirty="0"/>
              <a:t>        Func2 = { S103_SystemA3._.A4 ~ S103_SystemA3._.A6 }</a:t>
            </a:r>
          </a:p>
          <a:p>
            <a:r>
              <a:rPr lang="en-US" altLang="ko-KR" dirty="0"/>
              <a:t>        API4 = { S103_SystemA3.F1.A1, S103_SystemA3.F1.A4 ~ _ }</a:t>
            </a:r>
          </a:p>
          <a:p>
            <a:r>
              <a:rPr lang="en-US" altLang="ko-KR" dirty="0"/>
              <a:t>        API1 = { S103_SystemA3.F1.A1 ~ S103_SystemA3.F1.A2 }</a:t>
            </a:r>
          </a:p>
          <a:p>
            <a:r>
              <a:rPr lang="en-US" altLang="ko-KR" dirty="0"/>
              <a:t>        API3 = { _ ~ S103_SystemA3.F1.A2, S103_SystemA3.F1.A5 }</a:t>
            </a:r>
          </a:p>
          <a:p>
            <a:r>
              <a:rPr lang="en-US" altLang="ko-KR" dirty="0"/>
              <a:t>        API2 = { S103_SystemA3.F1.A4 ~ S103_SystemA3.F1.A6 }</a:t>
            </a:r>
          </a:p>
          <a:p>
            <a:r>
              <a:rPr lang="en-US" altLang="ko-KR" dirty="0"/>
              <a:t>        API5 = { S103_SystemA3.F1.A4 ~ S103_SystemA3.F1.A6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S103_SystemA3.F1.A3 ~ S103_SystemA3.F1.A5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F1 = {</a:t>
            </a:r>
          </a:p>
          <a:p>
            <a:r>
              <a:rPr lang="en-US" altLang="ko-KR" dirty="0"/>
              <a:t>            A3; // island</a:t>
            </a:r>
          </a:p>
          <a:p>
            <a:r>
              <a:rPr lang="en-US" altLang="ko-KR" dirty="0"/>
              <a:t>            A2; // island</a:t>
            </a:r>
          </a:p>
          <a:p>
            <a:r>
              <a:rPr lang="en-US" altLang="ko-KR" dirty="0"/>
              <a:t>            A6; // island</a:t>
            </a:r>
          </a:p>
          <a:p>
            <a:r>
              <a:rPr lang="en-US" altLang="ko-KR" dirty="0"/>
              <a:t>            A4; // island</a:t>
            </a:r>
          </a:p>
          <a:p>
            <a:r>
              <a:rPr lang="en-US" altLang="ko-KR" dirty="0"/>
              <a:t>            A1; // island</a:t>
            </a:r>
          </a:p>
          <a:p>
            <a:r>
              <a:rPr lang="en-US" altLang="ko-KR" dirty="0"/>
              <a:t>            A5;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F2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Func1 = { S103_SystemA1._.A1 ~ S103_SystemA1._.A2 }</a:t>
            </a:r>
          </a:p>
          <a:p>
            <a:r>
              <a:rPr lang="en-US" altLang="ko-KR" dirty="0"/>
              <a:t>        Func2 = { S103_SystemA1._.A4 ~ S103_SystemA1._.A6 }</a:t>
            </a:r>
          </a:p>
          <a:p>
            <a:r>
              <a:rPr lang="en-US" altLang="ko-KR" dirty="0"/>
              <a:t>        API4 = { S103_SystemA1.F1.A1, S103_SystemA1.F1.A4 ~ _ }</a:t>
            </a:r>
          </a:p>
          <a:p>
            <a:r>
              <a:rPr lang="en-US" altLang="ko-KR" dirty="0"/>
              <a:t>        API1 = { S103_SystemA1.F1.A1 ~ S103_SystemA1.F1.A2 }</a:t>
            </a:r>
          </a:p>
          <a:p>
            <a:r>
              <a:rPr lang="en-US" altLang="ko-KR" dirty="0"/>
              <a:t>        API3 = { _ ~ S103_SystemA1.F1.A2, S103_SystemA1.F1.A5 }</a:t>
            </a:r>
          </a:p>
          <a:p>
            <a:r>
              <a:rPr lang="en-US" altLang="ko-KR" dirty="0"/>
              <a:t>        API2 = { S103_SystemA1.F1.A4 ~ S103_SystemA1.F1.A6 }</a:t>
            </a:r>
          </a:p>
          <a:p>
            <a:r>
              <a:rPr lang="en-US" altLang="ko-KR" dirty="0"/>
              <a:t>        API5 = { S103_SystemA1.F1.A4 ~ S103_SystemA1.F1.A6 }</a:t>
            </a:r>
          </a:p>
          <a:p>
            <a:r>
              <a:rPr lang="en-US" altLang="ko-KR" dirty="0"/>
              <a:t>        API9 = { _ ~ _ }</a:t>
            </a:r>
          </a:p>
          <a:p>
            <a:r>
              <a:rPr lang="en-US" altLang="ko-KR" dirty="0"/>
              <a:t>        API6 = { S103_SystemA1.F1.A3 ~ S103_SystemA1.F1.A5 }</a:t>
            </a:r>
          </a:p>
          <a:p>
            <a:r>
              <a:rPr lang="en-US" altLang="ko-KR" dirty="0"/>
              <a:t>        Func2 &lt;||&gt; Func1;</a:t>
            </a:r>
          </a:p>
          <a:p>
            <a:r>
              <a:rPr lang="en-US" altLang="ko-KR" dirty="0"/>
              <a:t>        API2 &lt;||&gt; API1;</a:t>
            </a:r>
          </a:p>
          <a:p>
            <a:r>
              <a:rPr lang="en-US" altLang="ko-KR" dirty="0"/>
              <a:t>        API4 &lt;||&gt; API3;</a:t>
            </a:r>
          </a:p>
          <a:p>
            <a:r>
              <a:rPr lang="en-US" altLang="ko-KR" dirty="0"/>
              <a:t>        API6 ||&gt; API5;</a:t>
            </a:r>
          </a:p>
          <a:p>
            <a:r>
              <a:rPr lang="en-US" altLang="ko-KR" dirty="0"/>
              <a:t>        API6 ||&gt; API9;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918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2022-11-09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2818946" y="1948143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136775" y="2481359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922032" y="248135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R6</a:t>
            </a:r>
            <a:endParaRPr lang="ko-KR" altLang="en-US" sz="28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4575175" y="4472084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$SystemA.Func2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$SystemA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752598" cy="1325563"/>
          </a:xfrm>
        </p:spPr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5731509" y="3757612"/>
            <a:ext cx="931190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703273" y="1962150"/>
            <a:ext cx="5028236" cy="3590925"/>
            <a:chOff x="848416" y="1962150"/>
            <a:chExt cx="5724526" cy="359092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2" y="2441441"/>
              <a:ext cx="4398682" cy="2052964"/>
              <a:chOff x="1314449" y="2476500"/>
              <a:chExt cx="4476751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49" y="2476500"/>
                <a:ext cx="1884465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newSys1</a:t>
                </a:r>
              </a:p>
              <a:p>
                <a:pPr algn="ctr"/>
                <a:r>
                  <a:rPr lang="en-US" altLang="ko-KR" dirty="0"/>
                  <a:t>.Func1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</a:t>
                </a:r>
              </a:p>
              <a:p>
                <a:pPr algn="ctr"/>
                <a:r>
                  <a:rPr lang="en-US" altLang="ko-KR" dirty="0"/>
                  <a:t>.Func2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cxnSpLocks/>
                <a:stCxn id="11" idx="5"/>
                <a:endCxn id="12" idx="1"/>
              </p:cNvCxnSpPr>
              <p:nvPr/>
            </p:nvCxnSpPr>
            <p:spPr>
              <a:xfrm rot="16200000" flipH="1">
                <a:off x="3206279" y="3006171"/>
                <a:ext cx="821904" cy="13885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>
                  <a:solidFill>
                    <a:schemeClr val="dk1"/>
                  </a:solidFill>
                </a:rPr>
                <a:t>R1</a:t>
              </a:r>
              <a:endParaRPr lang="ko-KR" altLang="en-US" sz="4400" dirty="0">
                <a:solidFill>
                  <a:schemeClr val="dk1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888F4EC-AC1B-2513-19DA-15955A9095EA}"/>
              </a:ext>
            </a:extLst>
          </p:cNvPr>
          <p:cNvGrpSpPr/>
          <p:nvPr/>
        </p:nvGrpSpPr>
        <p:grpSpPr>
          <a:xfrm>
            <a:off x="6662699" y="1962149"/>
            <a:ext cx="5117457" cy="3590925"/>
            <a:chOff x="6807842" y="1962149"/>
            <a:chExt cx="5117457" cy="3590925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2120A99-FD95-1369-3328-C124905A811D}"/>
                </a:ext>
              </a:extLst>
            </p:cNvPr>
            <p:cNvSpPr/>
            <p:nvPr/>
          </p:nvSpPr>
          <p:spPr>
            <a:xfrm>
              <a:off x="6807842" y="1962149"/>
              <a:ext cx="5117457" cy="3590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pPr algn="ctr"/>
              <a:r>
                <a:rPr lang="en-US" altLang="ko-KR" sz="4400" dirty="0"/>
                <a:t>R2</a:t>
              </a:r>
              <a:endParaRPr lang="ko-KR" altLang="en-US" sz="44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819A18D1-E356-1509-B810-429F0E51519B}"/>
                </a:ext>
              </a:extLst>
            </p:cNvPr>
            <p:cNvSpPr/>
            <p:nvPr/>
          </p:nvSpPr>
          <p:spPr>
            <a:xfrm>
              <a:off x="7330524" y="2841491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Copy2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API5</a:t>
              </a:r>
              <a:endParaRPr lang="ko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8180E1E-7FBC-B3CD-4213-305F310A85B0}"/>
                </a:ext>
              </a:extLst>
            </p:cNvPr>
            <p:cNvSpPr/>
            <p:nvPr/>
          </p:nvSpPr>
          <p:spPr>
            <a:xfrm>
              <a:off x="10025886" y="4095636"/>
              <a:ext cx="1703319" cy="7988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SystemA4</a:t>
              </a:r>
            </a:p>
            <a:p>
              <a:pPr algn="ctr"/>
              <a:r>
                <a:rPr lang="en-US" altLang="ko-KR" dirty="0"/>
                <a:t>.</a:t>
              </a:r>
              <a:r>
                <a:rPr lang="en-US" altLang="ko-KR" dirty="0">
                  <a:ea typeface="현대하모니 M" panose="02020603020101020101"/>
                </a:rPr>
                <a:t>API6</a:t>
              </a:r>
              <a:endParaRPr lang="ko-KR" altLang="en-US" dirty="0"/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8BF7E98D-4BF1-5D37-B607-8FF245F5B34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 rot="16200000" flipH="1">
              <a:off x="9185218" y="3122505"/>
              <a:ext cx="689295" cy="149093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FFEFDBE1-D443-631B-07F5-0BE3414D4101}"/>
              </a:ext>
            </a:extLst>
          </p:cNvPr>
          <p:cNvSpPr/>
          <p:nvPr/>
        </p:nvSpPr>
        <p:spPr>
          <a:xfrm>
            <a:off x="3304070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2551946C-19B0-811C-713E-F9A63A663A87}"/>
              </a:ext>
            </a:extLst>
          </p:cNvPr>
          <p:cNvSpPr/>
          <p:nvPr/>
        </p:nvSpPr>
        <p:spPr>
          <a:xfrm>
            <a:off x="5576336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671CBF7B-99E3-990E-0DBD-7188FAD66358}"/>
              </a:ext>
            </a:extLst>
          </p:cNvPr>
          <p:cNvSpPr/>
          <p:nvPr/>
        </p:nvSpPr>
        <p:spPr>
          <a:xfrm>
            <a:off x="7848602" y="324385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0299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S104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3B128A-0B21-0309-9B37-49B03908AB91}"/>
              </a:ext>
            </a:extLst>
          </p:cNvPr>
          <p:cNvSpPr txBox="1"/>
          <p:nvPr/>
        </p:nvSpPr>
        <p:spPr>
          <a:xfrm>
            <a:off x="5707289" y="629613"/>
            <a:ext cx="2746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Call Dummy</a:t>
            </a:r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F5FB5C8C-5FE0-3210-B09B-4F8A898BE653}"/>
              </a:ext>
            </a:extLst>
          </p:cNvPr>
          <p:cNvSpPr/>
          <p:nvPr/>
        </p:nvSpPr>
        <p:spPr>
          <a:xfrm>
            <a:off x="9789260" y="1014413"/>
            <a:ext cx="2009775" cy="1352550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SystemA</a:t>
            </a:r>
          </a:p>
          <a:p>
            <a:pPr algn="ctr"/>
            <a:r>
              <a:rPr lang="en-US" altLang="ko-KR" dirty="0"/>
              <a:t>[SysB]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8F1E749-B7AF-5D5F-B20D-DFE5E966619C}"/>
              </a:ext>
            </a:extLst>
          </p:cNvPr>
          <p:cNvGrpSpPr/>
          <p:nvPr/>
        </p:nvGrpSpPr>
        <p:grpSpPr>
          <a:xfrm>
            <a:off x="1393474" y="3016398"/>
            <a:ext cx="4313815" cy="3186314"/>
            <a:chOff x="1393474" y="3016398"/>
            <a:chExt cx="4313815" cy="3186314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6C0DB17-5983-5AB1-2A10-EF20E8B13F5C}"/>
                </a:ext>
              </a:extLst>
            </p:cNvPr>
            <p:cNvSpPr txBox="1"/>
            <p:nvPr/>
          </p:nvSpPr>
          <p:spPr>
            <a:xfrm>
              <a:off x="2131665" y="5279382"/>
              <a:ext cx="293862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동시행위그룹</a:t>
              </a:r>
              <a:endParaRPr lang="en-US" altLang="ko-KR" dirty="0"/>
            </a:p>
            <a:p>
              <a:endParaRPr lang="en-US" altLang="ko-KR" dirty="0"/>
            </a:p>
            <a:p>
              <a:r>
                <a:rPr lang="ko-KR" altLang="en-US" dirty="0"/>
                <a:t>방법</a:t>
              </a:r>
              <a:r>
                <a:rPr lang="en-US" altLang="ko-KR" dirty="0"/>
                <a:t>: </a:t>
              </a:r>
              <a:r>
                <a:rPr lang="ko-KR" altLang="en-US" dirty="0"/>
                <a:t>무방향라인으로 연결</a:t>
              </a:r>
            </a:p>
          </p:txBody>
        </p: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2D890ED7-C516-89CA-9C90-1843AD20DD18}"/>
                </a:ext>
              </a:extLst>
            </p:cNvPr>
            <p:cNvGrpSpPr/>
            <p:nvPr/>
          </p:nvGrpSpPr>
          <p:grpSpPr>
            <a:xfrm>
              <a:off x="1393474" y="3016398"/>
              <a:ext cx="4313815" cy="2743200"/>
              <a:chOff x="1393474" y="3016398"/>
              <a:chExt cx="4313815" cy="2743200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38FAFB92-6594-BE15-75B9-9A824E260EB2}"/>
                  </a:ext>
                </a:extLst>
              </p:cNvPr>
              <p:cNvGrpSpPr/>
              <p:nvPr/>
            </p:nvGrpSpPr>
            <p:grpSpPr>
              <a:xfrm>
                <a:off x="1393474" y="3016398"/>
                <a:ext cx="4313815" cy="2743200"/>
                <a:chOff x="1291312" y="2500236"/>
                <a:chExt cx="9336108" cy="3590925"/>
              </a:xfrm>
            </p:grpSpPr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68273779-0907-B61E-CB28-7C3235EA2C81}"/>
                    </a:ext>
                  </a:extLst>
                </p:cNvPr>
                <p:cNvGrpSpPr/>
                <p:nvPr/>
              </p:nvGrpSpPr>
              <p:grpSpPr>
                <a:xfrm>
                  <a:off x="1291312" y="2500236"/>
                  <a:ext cx="9336108" cy="3590925"/>
                  <a:chOff x="1291312" y="2500236"/>
                  <a:chExt cx="9336108" cy="3590925"/>
                </a:xfrm>
              </p:grpSpPr>
              <p:sp>
                <p:nvSpPr>
                  <p:cNvPr id="29" name="직사각형 28">
                    <a:extLst>
                      <a:ext uri="{FF2B5EF4-FFF2-40B4-BE49-F238E27FC236}">
                        <a16:creationId xmlns:a16="http://schemas.microsoft.com/office/drawing/2014/main" id="{42C05E87-EB35-E538-CC97-7625C2644ADD}"/>
                      </a:ext>
                    </a:extLst>
                  </p:cNvPr>
                  <p:cNvSpPr/>
                  <p:nvPr/>
                </p:nvSpPr>
                <p:spPr>
                  <a:xfrm>
                    <a:off x="1291312" y="2500236"/>
                    <a:ext cx="9336108" cy="3590925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t"/>
                  <a:lstStyle/>
                  <a:p>
                    <a:pPr algn="ctr"/>
                    <a:r>
                      <a:rPr lang="en-US" altLang="ko-KR" sz="1100" dirty="0">
                        <a:solidFill>
                          <a:schemeClr val="tx1"/>
                        </a:solidFill>
                      </a:rPr>
                      <a:t>R1</a:t>
                    </a:r>
                    <a:endParaRPr lang="ko-KR" altLang="en-US" sz="600" dirty="0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31" name="그룹 30">
                    <a:extLst>
                      <a:ext uri="{FF2B5EF4-FFF2-40B4-BE49-F238E27FC236}">
                        <a16:creationId xmlns:a16="http://schemas.microsoft.com/office/drawing/2014/main" id="{BADDBE08-ABD4-230C-B560-729A8A147A38}"/>
                      </a:ext>
                    </a:extLst>
                  </p:cNvPr>
                  <p:cNvGrpSpPr/>
                  <p:nvPr/>
                </p:nvGrpSpPr>
                <p:grpSpPr>
                  <a:xfrm>
                    <a:off x="2319279" y="2903389"/>
                    <a:ext cx="7145966" cy="2098587"/>
                    <a:chOff x="2319279" y="2903389"/>
                    <a:chExt cx="7145966" cy="2098587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754D0C0D-93B9-1942-CAD1-61DF85B60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527565" y="4075368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  <p:sp>
                  <p:nvSpPr>
                    <p:cNvPr id="37" name="타원 36">
                      <a:extLst>
                        <a:ext uri="{FF2B5EF4-FFF2-40B4-BE49-F238E27FC236}">
                          <a16:creationId xmlns:a16="http://schemas.microsoft.com/office/drawing/2014/main" id="{3D11B9FE-E621-4D6E-3D63-CDAC8934F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9279" y="2903389"/>
                      <a:ext cx="2777936" cy="798818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900" dirty="0"/>
                        <a:t>SysB</a:t>
                      </a:r>
                    </a:p>
                    <a:p>
                      <a:pPr algn="ctr"/>
                      <a:r>
                        <a:rPr lang="en-US" altLang="ko-KR" sz="900" dirty="0"/>
                        <a:t>.Func1</a:t>
                      </a:r>
                      <a:endParaRPr lang="ko-KR" altLang="en-US" sz="900" dirty="0"/>
                    </a:p>
                  </p:txBody>
                </p:sp>
                <p:sp>
                  <p:nvSpPr>
                    <p:cNvPr id="7" name="타원 6">
                      <a:extLst>
                        <a:ext uri="{FF2B5EF4-FFF2-40B4-BE49-F238E27FC236}">
                          <a16:creationId xmlns:a16="http://schemas.microsoft.com/office/drawing/2014/main" id="{6C9C7DED-2AAA-3CE9-E3D6-74EE5BBF72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0527" y="4162777"/>
                      <a:ext cx="2424718" cy="839199"/>
                    </a:xfrm>
                    <a:prstGeom prst="ellipse">
                      <a:avLst/>
                    </a:prstGeom>
                    <a:ln>
                      <a:solidFill>
                        <a:schemeClr val="accent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ko-KR" sz="1000" dirty="0"/>
                        <a:t>SysB</a:t>
                      </a:r>
                    </a:p>
                    <a:p>
                      <a:pPr algn="ctr"/>
                      <a:r>
                        <a:rPr lang="en-US" altLang="ko-KR" sz="1000" dirty="0"/>
                        <a:t>.Func2</a:t>
                      </a:r>
                      <a:endParaRPr lang="ko-KR" altLang="en-US" sz="1000" dirty="0"/>
                    </a:p>
                  </p:txBody>
                </p:sp>
              </p:grpSp>
            </p:grpSp>
            <p:sp>
              <p:nvSpPr>
                <p:cNvPr id="23" name="타원 22">
                  <a:extLst>
                    <a:ext uri="{FF2B5EF4-FFF2-40B4-BE49-F238E27FC236}">
                      <a16:creationId xmlns:a16="http://schemas.microsoft.com/office/drawing/2014/main" id="{2A59823F-60D6-767B-7621-A1E673C5E6F1}"/>
                    </a:ext>
                  </a:extLst>
                </p:cNvPr>
                <p:cNvSpPr/>
                <p:nvPr/>
              </p:nvSpPr>
              <p:spPr>
                <a:xfrm>
                  <a:off x="7040526" y="2883199"/>
                  <a:ext cx="2424718" cy="83919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0" dirty="0"/>
                    <a:t>SysB</a:t>
                  </a:r>
                </a:p>
                <a:p>
                  <a:pPr algn="ctr"/>
                  <a:r>
                    <a:rPr lang="en-US" altLang="ko-KR" sz="1000" dirty="0"/>
                    <a:t>.Func1</a:t>
                  </a:r>
                  <a:endParaRPr lang="ko-KR" altLang="en-US" sz="1000" dirty="0"/>
                </a:p>
              </p:txBody>
            </p:sp>
          </p:grpSp>
          <p:cxnSp>
            <p:nvCxnSpPr>
              <p:cNvPr id="84" name="직선 화살표 연결선 83">
                <a:extLst>
                  <a:ext uri="{FF2B5EF4-FFF2-40B4-BE49-F238E27FC236}">
                    <a16:creationId xmlns:a16="http://schemas.microsoft.com/office/drawing/2014/main" id="{708FC434-C24E-8760-3603-8866FDA68F02}"/>
                  </a:ext>
                </a:extLst>
              </p:cNvPr>
              <p:cNvCxnSpPr>
                <a:cxnSpLocks/>
                <a:stCxn id="37" idx="6"/>
                <a:endCxn id="23" idx="2"/>
              </p:cNvCxnSpPr>
              <p:nvPr/>
            </p:nvCxnSpPr>
            <p:spPr>
              <a:xfrm>
                <a:off x="3152018" y="3629496"/>
                <a:ext cx="897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B2903C9A-7E9D-7B92-E96B-7F51C8E29520}"/>
                </a:ext>
              </a:extLst>
            </p:cNvPr>
            <p:cNvCxnSpPr>
              <a:stCxn id="37" idx="4"/>
              <a:endCxn id="36" idx="0"/>
            </p:cNvCxnSpPr>
            <p:nvPr/>
          </p:nvCxnSpPr>
          <p:spPr>
            <a:xfrm>
              <a:off x="2510236" y="3934615"/>
              <a:ext cx="14636" cy="28506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203441F8-3A83-E33C-09A1-92C4A3952B0D}"/>
                </a:ext>
              </a:extLst>
            </p:cNvPr>
            <p:cNvCxnSpPr>
              <a:cxnSpLocks/>
              <a:stCxn id="23" idx="4"/>
              <a:endCxn id="7" idx="0"/>
            </p:cNvCxnSpPr>
            <p:nvPr/>
          </p:nvCxnSpPr>
          <p:spPr>
            <a:xfrm>
              <a:off x="4610118" y="3950039"/>
              <a:ext cx="0" cy="3364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9365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$SystemB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4604203" y="1948142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2136775" y="2481358"/>
            <a:ext cx="2467428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389460" y="194814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3472089" y="3938868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257346" y="3938868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042603" y="3938867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360432" y="447208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8827860" y="3938866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6" idx="2"/>
          </p:cNvCxnSpPr>
          <p:nvPr/>
        </p:nvCxnSpPr>
        <p:spPr>
          <a:xfrm flipV="1">
            <a:off x="4575175" y="3014573"/>
            <a:ext cx="580571" cy="145751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145689" y="4472082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155746" y="3014573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14" name="화살표: 오각형 13">
            <a:extLst>
              <a:ext uri="{FF2B5EF4-FFF2-40B4-BE49-F238E27FC236}">
                <a16:creationId xmlns:a16="http://schemas.microsoft.com/office/drawing/2014/main" id="{8725074D-36E0-7F2F-7A2B-F621B5BB2CA1}"/>
              </a:ext>
            </a:extLst>
          </p:cNvPr>
          <p:cNvSpPr/>
          <p:nvPr/>
        </p:nvSpPr>
        <p:spPr>
          <a:xfrm>
            <a:off x="11353800" y="71437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Func1</a:t>
            </a:r>
            <a:endParaRPr lang="ko-KR" altLang="en-US" dirty="0"/>
          </a:p>
        </p:txBody>
      </p:sp>
      <p:sp>
        <p:nvSpPr>
          <p:cNvPr id="15" name="화살표: 오각형 14">
            <a:extLst>
              <a:ext uri="{FF2B5EF4-FFF2-40B4-BE49-F238E27FC236}">
                <a16:creationId xmlns:a16="http://schemas.microsoft.com/office/drawing/2014/main" id="{85456C12-4CC4-16A1-CB67-9E14515D474F}"/>
              </a:ext>
            </a:extLst>
          </p:cNvPr>
          <p:cNvSpPr/>
          <p:nvPr/>
        </p:nvSpPr>
        <p:spPr>
          <a:xfrm>
            <a:off x="11353800" y="160734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Func2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F1BC9F-5976-3C48-308F-CBF6AAD1C0C8}"/>
              </a:ext>
            </a:extLst>
          </p:cNvPr>
          <p:cNvSpPr txBox="1"/>
          <p:nvPr/>
        </p:nvSpPr>
        <p:spPr>
          <a:xfrm>
            <a:off x="5707289" y="629613"/>
            <a:ext cx="2854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Real Dummy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033689" y="1948143"/>
            <a:ext cx="1103086" cy="10664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1033689" y="3401251"/>
            <a:ext cx="1103086" cy="1066431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044000C9-4C5B-91B1-4F3D-5CA597B08F02}"/>
              </a:ext>
            </a:extLst>
          </p:cNvPr>
          <p:cNvSpPr/>
          <p:nvPr/>
        </p:nvSpPr>
        <p:spPr>
          <a:xfrm>
            <a:off x="11353800" y="2500315"/>
            <a:ext cx="1047750" cy="61912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Func3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67CE300-981F-A6F5-F2C5-F42B0EF68412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1585232" y="3014574"/>
            <a:ext cx="0" cy="386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DD0C2E6-F09D-32A2-1FB0-1A34274DC14B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5707289" y="2481357"/>
            <a:ext cx="682171" cy="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37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29095BC-B05C-99B4-A7B0-5B454302CC44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9D9A774-79F2-4B0A-BFB8-7385669BD144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5F44D90-313D-6999-A622-7D14E2D4BB2D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35AF99D2-1FD0-2C88-40D5-C1B46C834F2A}"/>
              </a:ext>
            </a:extLst>
          </p:cNvPr>
          <p:cNvCxnSpPr>
            <a:cxnSpLocks/>
            <a:stCxn id="32" idx="3"/>
            <a:endCxn id="33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38F776-56B5-2100-0CCB-CEA3F38785E3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CE90A6F-F657-4243-24EC-B8C57EB023EA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8B752CF-DE6F-EA78-668C-15CAA6A54DEA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50520C4-EF88-CF64-A8DE-CC4B85724DAD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4BDE7793-73E1-2FA3-CBE5-3C61E7182002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43B636-F008-5A90-C875-BE7D1ECD00E7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88E53879-FC32-AF5B-5541-2211A11E7A8D}"/>
              </a:ext>
            </a:extLst>
          </p:cNvPr>
          <p:cNvCxnSpPr>
            <a:cxnSpLocks/>
            <a:stCxn id="37" idx="0"/>
            <a:endCxn id="34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B240FAD6-17A0-53B2-7676-ED77041E1A82}"/>
              </a:ext>
            </a:extLst>
          </p:cNvPr>
          <p:cNvCxnSpPr>
            <a:cxnSpLocks/>
            <a:stCxn id="38" idx="0"/>
            <a:endCxn id="33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49FBC599-DEC1-CD23-7968-BC3F9F554D43}"/>
              </a:ext>
            </a:extLst>
          </p:cNvPr>
          <p:cNvCxnSpPr>
            <a:cxnSpLocks/>
            <a:stCxn id="32" idx="2"/>
            <a:endCxn id="39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104F40B0-802B-3387-DA28-2C0F62DF548E}"/>
              </a:ext>
            </a:extLst>
          </p:cNvPr>
          <p:cNvCxnSpPr>
            <a:cxnSpLocks/>
            <a:stCxn id="37" idx="0"/>
            <a:endCxn id="32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8152C723-5D0A-BD8D-FB60-21CAC8BC320B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0D92F8F-9ED4-D258-D19C-D938DD8A5165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D083C2D3-EB7B-31EE-4AC2-6D191AA180EE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4076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$SystemA.F1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7A13477A-89DB-8E04-F5CD-9F8EE55653AA}"/>
              </a:ext>
            </a:extLst>
          </p:cNvPr>
          <p:cNvSpPr/>
          <p:nvPr/>
        </p:nvSpPr>
        <p:spPr>
          <a:xfrm flipH="1">
            <a:off x="-18954" y="20272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[A1~A2]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03EC27E0-97F0-2860-A68E-A495C4677F19}"/>
              </a:ext>
            </a:extLst>
          </p:cNvPr>
          <p:cNvSpPr/>
          <p:nvPr/>
        </p:nvSpPr>
        <p:spPr>
          <a:xfrm flipH="1">
            <a:off x="-18955" y="28066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[A4~A6]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DA0C99B1-8CFD-C47E-2514-7B6D7A0C5E66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214627" y="23722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3F3157C4-DD0E-B5DC-75CD-887E0F9CF2D0}"/>
              </a:ext>
            </a:extLst>
          </p:cNvPr>
          <p:cNvSpPr/>
          <p:nvPr/>
        </p:nvSpPr>
        <p:spPr>
          <a:xfrm>
            <a:off x="11000821" y="2085263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API3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[~A2;A5]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21" name="화살표: 오각형 20">
            <a:extLst>
              <a:ext uri="{FF2B5EF4-FFF2-40B4-BE49-F238E27FC236}">
                <a16:creationId xmlns:a16="http://schemas.microsoft.com/office/drawing/2014/main" id="{8B7D3F24-534B-1F24-F809-40AF3F4170F4}"/>
              </a:ext>
            </a:extLst>
          </p:cNvPr>
          <p:cNvSpPr/>
          <p:nvPr/>
        </p:nvSpPr>
        <p:spPr>
          <a:xfrm>
            <a:off x="11000820" y="2864741"/>
            <a:ext cx="1233577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API4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[A1;A4~]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EEC5416F-0F62-36DB-9940-5685DC150CA7}"/>
              </a:ext>
            </a:extLst>
          </p:cNvPr>
          <p:cNvCxnSpPr>
            <a:cxnSpLocks/>
            <a:stCxn id="21" idx="1"/>
            <a:endCxn id="20" idx="1"/>
          </p:cNvCxnSpPr>
          <p:nvPr/>
        </p:nvCxnSpPr>
        <p:spPr>
          <a:xfrm rot="10800000" flipH="1">
            <a:off x="11000819" y="2430275"/>
            <a:ext cx="1" cy="779478"/>
          </a:xfrm>
          <a:prstGeom prst="bentConnector3">
            <a:avLst>
              <a:gd name="adj1" fmla="val -2286000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A068DF4-5AEC-98D2-96B5-210CDD49B337}"/>
              </a:ext>
            </a:extLst>
          </p:cNvPr>
          <p:cNvSpPr/>
          <p:nvPr/>
        </p:nvSpPr>
        <p:spPr>
          <a:xfrm>
            <a:off x="3367314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A1</a:t>
            </a:r>
            <a:endParaRPr lang="ko-KR" altLang="en-US" sz="12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5D5E1F7-AF4C-4066-BEBA-F08DCDC1E4D9}"/>
              </a:ext>
            </a:extLst>
          </p:cNvPr>
          <p:cNvSpPr/>
          <p:nvPr/>
        </p:nvSpPr>
        <p:spPr>
          <a:xfrm>
            <a:off x="5152571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A2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31EAE80-CD24-6F97-FCF2-9412C4FE9936}"/>
              </a:ext>
            </a:extLst>
          </p:cNvPr>
          <p:cNvSpPr/>
          <p:nvPr/>
        </p:nvSpPr>
        <p:spPr>
          <a:xfrm>
            <a:off x="6937828" y="2389468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A3</a:t>
            </a:r>
            <a:endParaRPr lang="ko-KR" altLang="en-US" sz="1200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BBBDB25-2141-6704-FC16-0C546296D656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>
            <a:off x="4470400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8CBE7BBE-A1CC-DA5A-8FF0-72033896EF92}"/>
              </a:ext>
            </a:extLst>
          </p:cNvPr>
          <p:cNvCxnSpPr>
            <a:cxnSpLocks/>
            <a:stCxn id="28" idx="3"/>
            <a:endCxn id="29" idx="1"/>
          </p:cNvCxnSpPr>
          <p:nvPr/>
        </p:nvCxnSpPr>
        <p:spPr>
          <a:xfrm>
            <a:off x="6255657" y="2922684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BDAE08-4444-FF8E-B69E-67B62C0EE185}"/>
              </a:ext>
            </a:extLst>
          </p:cNvPr>
          <p:cNvSpPr/>
          <p:nvPr/>
        </p:nvSpPr>
        <p:spPr>
          <a:xfrm>
            <a:off x="4310743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A4</a:t>
            </a:r>
            <a:endParaRPr lang="ko-KR" altLang="en-US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8660912-6F3F-7449-6847-4F8C584B9115}"/>
              </a:ext>
            </a:extLst>
          </p:cNvPr>
          <p:cNvSpPr/>
          <p:nvPr/>
        </p:nvSpPr>
        <p:spPr>
          <a:xfrm>
            <a:off x="6096000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A5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D2BC490-72B3-063C-2A4E-3232A98CC15F}"/>
              </a:ext>
            </a:extLst>
          </p:cNvPr>
          <p:cNvSpPr/>
          <p:nvPr/>
        </p:nvSpPr>
        <p:spPr>
          <a:xfrm>
            <a:off x="7881257" y="4545895"/>
            <a:ext cx="1103086" cy="10664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A6</a:t>
            </a:r>
            <a:endParaRPr lang="ko-KR" altLang="en-US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64277F9-3D51-5907-98B1-BCD26AD5D58A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>
            <a:off x="5413829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FD54AA8-01CC-C9D9-4AD2-F7D20708B78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7199086" y="5079111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D77A774B-036B-41B5-2F3A-0328E25CDFD2}"/>
              </a:ext>
            </a:extLst>
          </p:cNvPr>
          <p:cNvCxnSpPr>
            <a:cxnSpLocks/>
            <a:stCxn id="32" idx="0"/>
            <a:endCxn id="29" idx="2"/>
          </p:cNvCxnSpPr>
          <p:nvPr/>
        </p:nvCxnSpPr>
        <p:spPr>
          <a:xfrm rot="5400000" flipH="1" flipV="1">
            <a:off x="5630830" y="2687355"/>
            <a:ext cx="1089996" cy="2627085"/>
          </a:xfrm>
          <a:prstGeom prst="bentConnector3">
            <a:avLst>
              <a:gd name="adj1" fmla="val 5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EDE7E164-07ED-5509-6E9D-9DA11C126997}"/>
              </a:ext>
            </a:extLst>
          </p:cNvPr>
          <p:cNvCxnSpPr>
            <a:cxnSpLocks/>
            <a:stCxn id="33" idx="0"/>
            <a:endCxn id="28" idx="2"/>
          </p:cNvCxnSpPr>
          <p:nvPr/>
        </p:nvCxnSpPr>
        <p:spPr>
          <a:xfrm rot="16200000" flipV="1">
            <a:off x="5630831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0D2CD254-FE7C-2D4F-71E4-650D593400AE}"/>
              </a:ext>
            </a:extLst>
          </p:cNvPr>
          <p:cNvCxnSpPr>
            <a:cxnSpLocks/>
            <a:stCxn id="27" idx="2"/>
            <a:endCxn id="34" idx="2"/>
          </p:cNvCxnSpPr>
          <p:nvPr/>
        </p:nvCxnSpPr>
        <p:spPr>
          <a:xfrm rot="16200000" flipH="1">
            <a:off x="5097615" y="2277140"/>
            <a:ext cx="2156427" cy="4513943"/>
          </a:xfrm>
          <a:prstGeom prst="bentConnector3">
            <a:avLst>
              <a:gd name="adj1" fmla="val 110601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BA6132B-A109-7943-CEC4-4A613DD4A697}"/>
              </a:ext>
            </a:extLst>
          </p:cNvPr>
          <p:cNvCxnSpPr>
            <a:cxnSpLocks/>
            <a:stCxn id="32" idx="0"/>
            <a:endCxn id="27" idx="2"/>
          </p:cNvCxnSpPr>
          <p:nvPr/>
        </p:nvCxnSpPr>
        <p:spPr>
          <a:xfrm rot="16200000" flipV="1">
            <a:off x="3845574" y="3529182"/>
            <a:ext cx="1089996" cy="94342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0390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92D3D-3CED-BC66-6FEE-9A9E10271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$SystemA.F2</a:t>
            </a:r>
            <a:endParaRPr lang="ko-KR" altLang="en-US" dirty="0"/>
          </a:p>
        </p:txBody>
      </p:sp>
      <p:sp>
        <p:nvSpPr>
          <p:cNvPr id="7" name="화살표: 오각형 6">
            <a:extLst>
              <a:ext uri="{FF2B5EF4-FFF2-40B4-BE49-F238E27FC236}">
                <a16:creationId xmlns:a16="http://schemas.microsoft.com/office/drawing/2014/main" id="{AE8157C2-4816-7E91-9699-0A4D1502A1C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[F1.A4~F1.A6]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96D36C48-51E8-C845-A7D4-48941E5726AF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[F1.A3~F1.A5]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BFCC7643-6B04-C945-BA57-A8C7E09B7F9F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화살표: 오각형 9">
            <a:extLst>
              <a:ext uri="{FF2B5EF4-FFF2-40B4-BE49-F238E27FC236}">
                <a16:creationId xmlns:a16="http://schemas.microsoft.com/office/drawing/2014/main" id="{B3583536-9198-594E-46C3-3A3C890979C9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DD7DE278-04B2-B0A3-3AD3-6EA3B2FCD819}"/>
              </a:ext>
            </a:extLst>
          </p:cNvPr>
          <p:cNvCxnSpPr>
            <a:cxnSpLocks/>
            <a:stCxn id="8" idx="1"/>
            <a:endCxn id="10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3810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64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25719</TotalTime>
  <Words>3158</Words>
  <Application>Microsoft Office PowerPoint</Application>
  <PresentationFormat>와이드스크린</PresentationFormat>
  <Paragraphs>478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신그래픽체</vt:lpstr>
      <vt:lpstr>현대하모니 M</vt:lpstr>
      <vt:lpstr>Arial</vt:lpstr>
      <vt:lpstr>Office 테마</vt:lpstr>
      <vt:lpstr>DS Unit Test</vt:lpstr>
      <vt:lpstr>S101</vt:lpstr>
      <vt:lpstr>S102</vt:lpstr>
      <vt:lpstr>S103</vt:lpstr>
      <vt:lpstr>S104</vt:lpstr>
      <vt:lpstr>$SystemB</vt:lpstr>
      <vt:lpstr>$SystemA</vt:lpstr>
      <vt:lpstr>$SystemA.F1</vt:lpstr>
      <vt:lpstr>$SystemA.F2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674</cp:revision>
  <cp:lastPrinted>2022-02-14T05:59:14Z</cp:lastPrinted>
  <dcterms:created xsi:type="dcterms:W3CDTF">2021-12-21T01:04:53Z</dcterms:created>
  <dcterms:modified xsi:type="dcterms:W3CDTF">2022-11-09T05:33:22Z</dcterms:modified>
</cp:coreProperties>
</file>