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614" r:id="rId2"/>
    <p:sldId id="615" r:id="rId3"/>
    <p:sldId id="620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90909" autoAdjust="0"/>
  </p:normalViewPr>
  <p:slideViewPr>
    <p:cSldViewPr snapToGrid="0">
      <p:cViewPr varScale="1">
        <p:scale>
          <a:sx n="101" d="100"/>
          <a:sy n="101" d="100"/>
        </p:scale>
        <p:origin x="10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localhost] T8_Safety = {</a:t>
            </a:r>
          </a:p>
          <a:p>
            <a:r>
              <a:rPr lang="en-US" altLang="ko-KR" dirty="0"/>
              <a:t>    [flow] Page1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SystemA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R5 ||&gt; R6;</a:t>
            </a:r>
          </a:p>
          <a:p>
            <a:r>
              <a:rPr lang="en-US" altLang="ko-KR" dirty="0"/>
              <a:t>        R1 &gt; R2 &gt;&gt; R3 |&gt; R4;</a:t>
            </a:r>
          </a:p>
          <a:p>
            <a:r>
              <a:rPr lang="en-US" altLang="ko-KR" dirty="0"/>
              <a:t>        R3 &lt;||&gt; R6 &gt;&gt; R7 =&gt; R8;</a:t>
            </a:r>
          </a:p>
          <a:p>
            <a:r>
              <a:rPr lang="en-US" altLang="ko-KR" dirty="0"/>
              <a:t>            R7; // island</a:t>
            </a:r>
          </a:p>
          <a:p>
            <a:r>
              <a:rPr lang="en-US" altLang="ko-KR" dirty="0"/>
              <a:t>            R5; // island</a:t>
            </a:r>
          </a:p>
          <a:p>
            <a:r>
              <a:rPr lang="en-US" altLang="ko-KR" dirty="0"/>
              <a:t>            R4; // island</a:t>
            </a:r>
          </a:p>
          <a:p>
            <a:r>
              <a:rPr lang="en-US" altLang="ko-KR" dirty="0"/>
              <a:t>            R8; // island</a:t>
            </a:r>
          </a:p>
          <a:p>
            <a:r>
              <a:rPr lang="en-US" altLang="ko-KR" dirty="0"/>
              <a:t>            R3; // island</a:t>
            </a:r>
          </a:p>
          <a:p>
            <a:r>
              <a:rPr lang="en-US" altLang="ko-KR" dirty="0"/>
              <a:t>            R1; // island</a:t>
            </a:r>
          </a:p>
          <a:p>
            <a:r>
              <a:rPr lang="en-US" altLang="ko-KR" dirty="0"/>
              <a:t>            R2; // island</a:t>
            </a:r>
          </a:p>
          <a:p>
            <a:r>
              <a:rPr lang="en-US" altLang="ko-KR" dirty="0"/>
              <a:t>            R6;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[prop] = {</a:t>
            </a:r>
          </a:p>
          <a:p>
            <a:r>
              <a:rPr lang="en-US" altLang="ko-KR" dirty="0"/>
              <a:t>    [safety] = {</a:t>
            </a:r>
          </a:p>
          <a:p>
            <a:r>
              <a:rPr lang="en-US" altLang="ko-KR" dirty="0"/>
              <a:t>        SystemA._.R5 = { SystemA._.R3; }</a:t>
            </a:r>
          </a:p>
          <a:p>
            <a:r>
              <a:rPr lang="en-US" altLang="ko-KR" dirty="0"/>
              <a:t>        SystemA._.R6 = { SystemA._.R1; SystemA._.R2; SystemA._.R3;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07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15F9-03D4-40CC-9199-259FF467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76C66-433D-4CC5-8FBE-703E0320E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2BB6-E307-4C61-9DD7-59B5F16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077C3-BF71-4E94-8972-B99693E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BF59-3741-4A17-B152-0E122A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2A9F-F4DF-46A0-870B-94D386FC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2D20F-A6A3-43EE-BD24-6159F6CB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B0BD8-8D49-4901-80EA-1F9BED3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E60E6-4282-47AF-B45F-58DC553D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68F37-690A-43F7-AD00-14E411D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7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0DD5E-09F1-456D-9493-36B0AB3E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80310-89BC-433C-8B29-F4371612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5DA1-3D46-4DE8-8F3A-18C1677F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95523-3B3D-4D59-A397-436FB97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7E11-57C4-46F9-9B9A-36E777E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81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09FDC-72E6-44AE-A8B6-9EFB84CE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F039-B205-48FA-B7BA-930C3AFF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272C6-0EA5-43D5-B4D7-A08D2A65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CBE6D-3786-4B50-9F18-EEB9F05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387A7-2AD2-4159-84BA-BD79867A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6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3897-18FD-4D83-BAF3-9B29DFCF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E0AD-DD8D-4531-8899-B3263FFC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D0CE3-A224-4E9C-A7CF-9C1FBB2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2B60C-2B20-46D5-A6A3-0F0E300A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CB-72B5-43FD-9FDB-7EDB43CA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76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ECBC-4225-4597-AC64-D6E1CD7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B8555-057D-40B8-8ABB-764EAE7B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1E9E3-9A4F-44DA-9ADB-2076CE45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3C8E1-3F8F-4E9A-B6CB-33E71515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9D5DF-40B6-4E26-95E4-64E8CFA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25AF9-B232-42F1-977D-1D86152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D4BF8-F529-4F1F-94F6-90AD9C2A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8BDD0-9166-4333-8665-9EFED6A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FCDE0-FAEE-4EC2-8B9A-CBB9957B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E0D83-6695-4A4A-B426-3A0C67F2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748D6-BB7C-44C0-B84C-B1B17F872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7E2722-7CD5-4532-8EE0-ABD6367A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41A80-C265-4755-A722-C58052B1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53FC9-129F-4100-80E6-35F28CC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FB6AB-99BC-4B67-8E4E-F7AB2F8A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0206B-8667-48C9-AB98-A7DD12C4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8753D-3DF8-47F8-A0AA-3CDF87D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6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8E543-6CD0-4242-AF27-99FDE171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08FD6-8273-430F-AFBF-ADBCB911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47B6A-4B58-42D7-A3BE-394D121D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12569-47DA-4972-8280-9E2A101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05169-A587-41A5-92B4-00606CF5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CC32E-2D03-4EBF-9710-CAC385E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7CF5-545A-43DE-BDE2-F093D75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195DA-B3D8-4FCC-9AB2-19CA24FA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890CB-751D-4751-8BCC-839E930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6285E-2BD8-4659-B2DB-041CB65D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562-79F1-43EA-AE78-EAD8DB3AEC1A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64AE2-1453-4AD6-8E38-3272815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822BB-F8FD-44A9-A3B6-E628DFFA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93169-1B1C-4910-B3D9-3A1B805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3345A-A68C-4240-BA18-77E39A0C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26516-081B-415F-A55A-D0A6102E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B8FE2-11EA-432A-A2FB-D3FF9803C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00589-3FE1-4AD9-85EE-BFFDB7DD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8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43A42-AAE7-882A-D2E9-C393B01CBEF1}"/>
              </a:ext>
            </a:extLst>
          </p:cNvPr>
          <p:cNvSpPr txBox="1"/>
          <p:nvPr/>
        </p:nvSpPr>
        <p:spPr>
          <a:xfrm>
            <a:off x="3867150" y="4676775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Call </a:t>
            </a:r>
            <a:r>
              <a:rPr lang="ko-KR" altLang="en-US" dirty="0"/>
              <a:t>행위는 원형 도형을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</a:t>
            </a:r>
            <a:r>
              <a:rPr lang="en-US" altLang="ko-KR" dirty="0"/>
              <a:t>) </a:t>
            </a:r>
            <a:r>
              <a:rPr lang="ko-KR" altLang="en-US" dirty="0"/>
              <a:t>도형에 이름 없음</a:t>
            </a:r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4604203" y="1948142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2136775" y="2481358"/>
            <a:ext cx="2467428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389460" y="1948141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3472089" y="3938868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257346" y="3938868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042603" y="3938867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360432" y="447208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8827860" y="3938866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6" idx="2"/>
          </p:cNvCxnSpPr>
          <p:nvPr/>
        </p:nvCxnSpPr>
        <p:spPr>
          <a:xfrm flipV="1">
            <a:off x="4575175" y="3014573"/>
            <a:ext cx="580571" cy="145751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145689" y="4472082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155746" y="3014573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725074D-36E0-7F2F-7A2B-F621B5BB2CA1}"/>
              </a:ext>
            </a:extLst>
          </p:cNvPr>
          <p:cNvSpPr/>
          <p:nvPr/>
        </p:nvSpPr>
        <p:spPr>
          <a:xfrm>
            <a:off x="11353800" y="71437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Func1</a:t>
            </a:r>
            <a:endParaRPr lang="ko-KR" altLang="en-US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85456C12-4CC4-16A1-CB67-9E14515D474F}"/>
              </a:ext>
            </a:extLst>
          </p:cNvPr>
          <p:cNvSpPr/>
          <p:nvPr/>
        </p:nvSpPr>
        <p:spPr>
          <a:xfrm>
            <a:off x="11353800" y="160734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033689" y="1948143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1033689" y="3401251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044000C9-4C5B-91B1-4F3D-5CA597B08F02}"/>
              </a:ext>
            </a:extLst>
          </p:cNvPr>
          <p:cNvSpPr/>
          <p:nvPr/>
        </p:nvSpPr>
        <p:spPr>
          <a:xfrm>
            <a:off x="11353800" y="250031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Func3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67CE300-981F-A6F5-F2C5-F42B0EF68412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585232" y="3014574"/>
            <a:ext cx="0" cy="3866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D0C2E6-F09D-32A2-1FB0-1A34274DC14B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5707289" y="2481357"/>
            <a:ext cx="682171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원형: 비어 있음 4">
            <a:extLst>
              <a:ext uri="{FF2B5EF4-FFF2-40B4-BE49-F238E27FC236}">
                <a16:creationId xmlns:a16="http://schemas.microsoft.com/office/drawing/2014/main" id="{B1EB0DF2-47C1-9DDB-C3A3-CF95CB3398E4}"/>
              </a:ext>
            </a:extLst>
          </p:cNvPr>
          <p:cNvSpPr/>
          <p:nvPr/>
        </p:nvSpPr>
        <p:spPr>
          <a:xfrm>
            <a:off x="10327898" y="4888736"/>
            <a:ext cx="1673524" cy="1690778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AUTO1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F5FB5C8C-5FE0-3210-B09B-4F8A898BE653}"/>
              </a:ext>
            </a:extLst>
          </p:cNvPr>
          <p:cNvSpPr/>
          <p:nvPr/>
        </p:nvSpPr>
        <p:spPr>
          <a:xfrm>
            <a:off x="10178351" y="-186582"/>
            <a:ext cx="2009775" cy="135255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[SysB]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8F1E749-B7AF-5D5F-B20D-DFE5E966619C}"/>
              </a:ext>
            </a:extLst>
          </p:cNvPr>
          <p:cNvGrpSpPr/>
          <p:nvPr/>
        </p:nvGrpSpPr>
        <p:grpSpPr>
          <a:xfrm>
            <a:off x="1393474" y="3016398"/>
            <a:ext cx="4313815" cy="3186314"/>
            <a:chOff x="1393474" y="3016398"/>
            <a:chExt cx="4313815" cy="318631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6C0DB17-5983-5AB1-2A10-EF20E8B13F5C}"/>
                </a:ext>
              </a:extLst>
            </p:cNvPr>
            <p:cNvSpPr txBox="1"/>
            <p:nvPr/>
          </p:nvSpPr>
          <p:spPr>
            <a:xfrm>
              <a:off x="2131665" y="5279382"/>
              <a:ext cx="29386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동시행위그룹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방법</a:t>
              </a:r>
              <a:r>
                <a:rPr lang="en-US" altLang="ko-KR" dirty="0"/>
                <a:t>: </a:t>
              </a:r>
              <a:r>
                <a:rPr lang="ko-KR" altLang="en-US" dirty="0"/>
                <a:t>무방향라인으로 연결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2D890ED7-C516-89CA-9C90-1843AD20DD18}"/>
                </a:ext>
              </a:extLst>
            </p:cNvPr>
            <p:cNvGrpSpPr/>
            <p:nvPr/>
          </p:nvGrpSpPr>
          <p:grpSpPr>
            <a:xfrm>
              <a:off x="1393474" y="3016398"/>
              <a:ext cx="4313815" cy="2743200"/>
              <a:chOff x="1393474" y="3016398"/>
              <a:chExt cx="4313815" cy="274320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38FAFB92-6594-BE15-75B9-9A824E260EB2}"/>
                  </a:ext>
                </a:extLst>
              </p:cNvPr>
              <p:cNvGrpSpPr/>
              <p:nvPr/>
            </p:nvGrpSpPr>
            <p:grpSpPr>
              <a:xfrm>
                <a:off x="1393474" y="3016398"/>
                <a:ext cx="4313815" cy="2743200"/>
                <a:chOff x="1291312" y="2500236"/>
                <a:chExt cx="9336108" cy="3590925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68273779-0907-B61E-CB28-7C3235EA2C81}"/>
                    </a:ext>
                  </a:extLst>
                </p:cNvPr>
                <p:cNvGrpSpPr/>
                <p:nvPr/>
              </p:nvGrpSpPr>
              <p:grpSpPr>
                <a:xfrm>
                  <a:off x="1291312" y="2500236"/>
                  <a:ext cx="9336108" cy="3590925"/>
                  <a:chOff x="1291312" y="2500236"/>
                  <a:chExt cx="9336108" cy="3590925"/>
                </a:xfrm>
              </p:grpSpPr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42C05E87-EB35-E538-CC97-7625C2644ADD}"/>
                      </a:ext>
                    </a:extLst>
                  </p:cNvPr>
                  <p:cNvSpPr/>
                  <p:nvPr/>
                </p:nvSpPr>
                <p:spPr>
                  <a:xfrm>
                    <a:off x="1291312" y="2500236"/>
                    <a:ext cx="9336108" cy="3590925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ko-KR" sz="1100" dirty="0">
                        <a:solidFill>
                          <a:schemeClr val="tx1"/>
                        </a:solidFill>
                      </a:rPr>
                      <a:t>R1</a:t>
                    </a:r>
                    <a:endParaRPr lang="ko-KR" alt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BADDBE08-ABD4-230C-B560-729A8A147A38}"/>
                      </a:ext>
                    </a:extLst>
                  </p:cNvPr>
                  <p:cNvGrpSpPr/>
                  <p:nvPr/>
                </p:nvGrpSpPr>
                <p:grpSpPr>
                  <a:xfrm>
                    <a:off x="2319279" y="2903389"/>
                    <a:ext cx="7145966" cy="2098587"/>
                    <a:chOff x="2319279" y="2903389"/>
                    <a:chExt cx="7145966" cy="2098587"/>
                  </a:xfrm>
                </p:grpSpPr>
                <p:sp>
                  <p:nvSpPr>
                    <p:cNvPr id="36" name="타원 35">
                      <a:extLst>
                        <a:ext uri="{FF2B5EF4-FFF2-40B4-BE49-F238E27FC236}">
                          <a16:creationId xmlns:a16="http://schemas.microsoft.com/office/drawing/2014/main" id="{754D0C0D-93B9-1942-CAD1-61DF85B607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7565" y="4075368"/>
                      <a:ext cx="2424718" cy="839199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dirty="0"/>
                        <a:t>SysB</a:t>
                      </a:r>
                    </a:p>
                    <a:p>
                      <a:pPr algn="ctr"/>
                      <a:r>
                        <a:rPr lang="en-US" altLang="ko-KR" sz="1000" dirty="0"/>
                        <a:t>.Func2</a:t>
                      </a:r>
                      <a:endParaRPr lang="ko-KR" altLang="en-US" sz="1000" dirty="0"/>
                    </a:p>
                  </p:txBody>
                </p:sp>
                <p:sp>
                  <p:nvSpPr>
                    <p:cNvPr id="37" name="타원 36">
                      <a:extLst>
                        <a:ext uri="{FF2B5EF4-FFF2-40B4-BE49-F238E27FC236}">
                          <a16:creationId xmlns:a16="http://schemas.microsoft.com/office/drawing/2014/main" id="{3D11B9FE-E621-4D6E-3D63-CDAC8934FE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9279" y="2903389"/>
                      <a:ext cx="2777936" cy="798818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900" dirty="0"/>
                        <a:t>SysB</a:t>
                      </a:r>
                    </a:p>
                    <a:p>
                      <a:pPr algn="ctr"/>
                      <a:r>
                        <a:rPr lang="en-US" altLang="ko-KR" sz="900" dirty="0"/>
                        <a:t>.Func1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7" name="타원 6">
                      <a:extLst>
                        <a:ext uri="{FF2B5EF4-FFF2-40B4-BE49-F238E27FC236}">
                          <a16:creationId xmlns:a16="http://schemas.microsoft.com/office/drawing/2014/main" id="{6C9C7DED-2AAA-3CE9-E3D6-74EE5BBF72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0527" y="4162777"/>
                      <a:ext cx="2424718" cy="839199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dirty="0"/>
                        <a:t>SysB</a:t>
                      </a:r>
                    </a:p>
                    <a:p>
                      <a:pPr algn="ctr"/>
                      <a:r>
                        <a:rPr lang="en-US" altLang="ko-KR" sz="1000" dirty="0"/>
                        <a:t>.Func2</a:t>
                      </a:r>
                      <a:endParaRPr lang="ko-KR" altLang="en-US" sz="1000" dirty="0"/>
                    </a:p>
                  </p:txBody>
                </p:sp>
              </p:grpSp>
            </p:grp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A59823F-60D6-767B-7621-A1E673C5E6F1}"/>
                    </a:ext>
                  </a:extLst>
                </p:cNvPr>
                <p:cNvSpPr/>
                <p:nvPr/>
              </p:nvSpPr>
              <p:spPr>
                <a:xfrm>
                  <a:off x="7040526" y="2883199"/>
                  <a:ext cx="2424718" cy="83919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/>
                    <a:t>SysB</a:t>
                  </a:r>
                </a:p>
                <a:p>
                  <a:pPr algn="ctr"/>
                  <a:r>
                    <a:rPr lang="en-US" altLang="ko-KR" sz="1000" dirty="0"/>
                    <a:t>.Func1</a:t>
                  </a:r>
                  <a:endParaRPr lang="ko-KR" altLang="en-US" sz="1000" dirty="0"/>
                </a:p>
              </p:txBody>
            </p:sp>
          </p:grp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708FC434-C24E-8760-3603-8866FDA68F02}"/>
                  </a:ext>
                </a:extLst>
              </p:cNvPr>
              <p:cNvCxnSpPr>
                <a:cxnSpLocks/>
                <a:stCxn id="37" idx="6"/>
                <a:endCxn id="23" idx="2"/>
              </p:cNvCxnSpPr>
              <p:nvPr/>
            </p:nvCxnSpPr>
            <p:spPr>
              <a:xfrm>
                <a:off x="3152018" y="3629496"/>
                <a:ext cx="8979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2903C9A-7E9D-7B92-E96B-7F51C8E29520}"/>
                </a:ext>
              </a:extLst>
            </p:cNvPr>
            <p:cNvCxnSpPr>
              <a:stCxn id="37" idx="4"/>
              <a:endCxn id="36" idx="0"/>
            </p:cNvCxnSpPr>
            <p:nvPr/>
          </p:nvCxnSpPr>
          <p:spPr>
            <a:xfrm>
              <a:off x="2510236" y="3934615"/>
              <a:ext cx="14636" cy="285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03441F8-3A83-E33C-09A1-92C4A3952B0D}"/>
                </a:ext>
              </a:extLst>
            </p:cNvPr>
            <p:cNvCxnSpPr>
              <a:cxnSpLocks/>
              <a:stCxn id="23" idx="4"/>
              <a:endCxn id="7" idx="0"/>
            </p:cNvCxnSpPr>
            <p:nvPr/>
          </p:nvCxnSpPr>
          <p:spPr>
            <a:xfrm>
              <a:off x="4610118" y="3950039"/>
              <a:ext cx="0" cy="336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&quot;허용 안 됨&quot; 기호 2">
            <a:extLst>
              <a:ext uri="{FF2B5EF4-FFF2-40B4-BE49-F238E27FC236}">
                <a16:creationId xmlns:a16="http://schemas.microsoft.com/office/drawing/2014/main" id="{71150BE1-6B5C-1750-73A3-25D64C876AFF}"/>
              </a:ext>
            </a:extLst>
          </p:cNvPr>
          <p:cNvSpPr/>
          <p:nvPr/>
        </p:nvSpPr>
        <p:spPr>
          <a:xfrm>
            <a:off x="9457771" y="1325620"/>
            <a:ext cx="1772204" cy="1690778"/>
          </a:xfrm>
          <a:prstGeom prst="noSmoking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EMG1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빗면 9">
            <a:extLst>
              <a:ext uri="{FF2B5EF4-FFF2-40B4-BE49-F238E27FC236}">
                <a16:creationId xmlns:a16="http://schemas.microsoft.com/office/drawing/2014/main" id="{8A720798-24E9-449D-3026-B2F852A7056C}"/>
              </a:ext>
            </a:extLst>
          </p:cNvPr>
          <p:cNvSpPr/>
          <p:nvPr/>
        </p:nvSpPr>
        <p:spPr>
          <a:xfrm>
            <a:off x="8001302" y="1619428"/>
            <a:ext cx="1104181" cy="1245933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RESET1</a:t>
            </a:r>
            <a:endParaRPr lang="ko-KR" altLang="en-US" dirty="0"/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71F39176-5B54-BDCA-08DD-D38B0EA1599E}"/>
              </a:ext>
            </a:extLst>
          </p:cNvPr>
          <p:cNvSpPr/>
          <p:nvPr/>
        </p:nvSpPr>
        <p:spPr>
          <a:xfrm>
            <a:off x="5979157" y="1325620"/>
            <a:ext cx="1673524" cy="1690778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AUTO1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61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26583</TotalTime>
  <Words>228</Words>
  <Application>Microsoft Office PowerPoint</Application>
  <PresentationFormat>와이드스크린</PresentationFormat>
  <Paragraphs>65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신그래픽체</vt:lpstr>
      <vt:lpstr>현대하모니 M</vt:lpstr>
      <vt:lpstr>Arial</vt:lpstr>
      <vt:lpstr>Office 테마</vt:lpstr>
      <vt:lpstr>DS Unit Test</vt:lpstr>
      <vt:lpstr>$SystemA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726</cp:revision>
  <cp:lastPrinted>2022-02-14T05:59:14Z</cp:lastPrinted>
  <dcterms:created xsi:type="dcterms:W3CDTF">2021-12-21T01:04:53Z</dcterms:created>
  <dcterms:modified xsi:type="dcterms:W3CDTF">2022-11-09T05:43:09Z</dcterms:modified>
</cp:coreProperties>
</file>