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>
        <p:scale>
          <a:sx n="100" d="100"/>
          <a:sy n="100" d="100"/>
        </p:scale>
        <p:origin x="42" y="1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88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2022-12-12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sz="2400" dirty="0">
                <a:solidFill>
                  <a:schemeClr val="accent4"/>
                </a:solidFill>
              </a:rPr>
              <a:t>Assy</a:t>
            </a:r>
            <a:endParaRPr lang="ko-KR" altLang="en-US" sz="2400" dirty="0">
              <a:solidFill>
                <a:schemeClr val="accent4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881EE5-08B4-2470-DFC6-DD9A47B73CC0}"/>
              </a:ext>
            </a:extLst>
          </p:cNvPr>
          <p:cNvSpPr/>
          <p:nvPr/>
        </p:nvSpPr>
        <p:spPr>
          <a:xfrm>
            <a:off x="2909937" y="1301120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UpCV+</a:t>
            </a: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E4BEC6E2-D09A-B43C-30A1-A78811B37A8E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4260850" y="1470384"/>
            <a:ext cx="540280" cy="1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화살표: 오각형 23">
            <a:extLst>
              <a:ext uri="{FF2B5EF4-FFF2-40B4-BE49-F238E27FC236}">
                <a16:creationId xmlns:a16="http://schemas.microsoft.com/office/drawing/2014/main" id="{7E7E965D-9F3C-A3B1-CEF3-F4147940DFC1}"/>
              </a:ext>
            </a:extLst>
          </p:cNvPr>
          <p:cNvSpPr/>
          <p:nvPr/>
        </p:nvSpPr>
        <p:spPr>
          <a:xfrm>
            <a:off x="253377" y="10458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UpConv</a:t>
            </a:r>
            <a:r>
              <a:rPr lang="en-US" altLang="ko-KR" sz="900" dirty="0"/>
              <a:t>+ </a:t>
            </a:r>
          </a:p>
          <a:p>
            <a:pPr algn="ctr"/>
            <a:r>
              <a:rPr lang="en-US" altLang="ko-KR" sz="900" dirty="0"/>
              <a:t>[</a:t>
            </a:r>
            <a:r>
              <a:rPr lang="en-US" altLang="ko-KR" sz="900" dirty="0" err="1"/>
              <a:t>UpCV</a:t>
            </a:r>
            <a:r>
              <a:rPr lang="en-US" altLang="ko-KR" sz="900" dirty="0"/>
              <a:t>+ ~ </a:t>
            </a:r>
            <a:r>
              <a:rPr lang="en-US" altLang="ko-KR" sz="900" b="1" dirty="0" err="1">
                <a:solidFill>
                  <a:schemeClr val="tx1"/>
                </a:solidFill>
              </a:rPr>
              <a:t>PartIn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endParaRPr lang="en-US" altLang="ko-KR" sz="900" dirty="0"/>
          </a:p>
        </p:txBody>
      </p:sp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638225FC-356D-D807-9BCF-F74EA5C48D3E}"/>
              </a:ext>
            </a:extLst>
          </p:cNvPr>
          <p:cNvSpPr/>
          <p:nvPr/>
        </p:nvSpPr>
        <p:spPr>
          <a:xfrm>
            <a:off x="253377" y="704120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DownConv</a:t>
            </a:r>
            <a:r>
              <a:rPr lang="en-US" altLang="ko-KR" sz="900" dirty="0"/>
              <a:t>+ </a:t>
            </a:r>
          </a:p>
          <a:p>
            <a:pPr algn="ctr"/>
            <a:r>
              <a:rPr lang="en-US" altLang="ko-KR" sz="900" dirty="0"/>
              <a:t>[</a:t>
            </a:r>
            <a:r>
              <a:rPr lang="en-US" altLang="ko-KR" sz="900" dirty="0" err="1"/>
              <a:t>DownCV</a:t>
            </a:r>
            <a:r>
              <a:rPr lang="en-US" altLang="ko-KR" sz="900" dirty="0"/>
              <a:t>+ ~ </a:t>
            </a:r>
            <a:r>
              <a:rPr lang="en-US" altLang="ko-KR" sz="900" b="1" dirty="0" err="1">
                <a:solidFill>
                  <a:schemeClr val="tx1"/>
                </a:solidFill>
              </a:rPr>
              <a:t>PartOut</a:t>
            </a:r>
            <a:r>
              <a:rPr lang="en-US" altLang="ko-KR" sz="900" b="1" dirty="0">
                <a:solidFill>
                  <a:schemeClr val="tx1"/>
                </a:solidFill>
              </a:rPr>
              <a:t>]</a:t>
            </a:r>
            <a:endParaRPr lang="en-US" altLang="ko-KR" sz="900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A41028A6-0E98-9981-4CB3-CB9F434609FF}"/>
              </a:ext>
            </a:extLst>
          </p:cNvPr>
          <p:cNvSpPr/>
          <p:nvPr/>
        </p:nvSpPr>
        <p:spPr>
          <a:xfrm>
            <a:off x="253377" y="1301119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Upper+</a:t>
            </a:r>
            <a:endParaRPr lang="en-US" altLang="ko-KR" sz="1100" dirty="0"/>
          </a:p>
          <a:p>
            <a:pPr algn="ctr"/>
            <a:r>
              <a:rPr lang="en-US" altLang="ko-KR" sz="1100" dirty="0"/>
              <a:t>[m+~us+]</a:t>
            </a:r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745C9DA3-E463-DDB7-9A30-BA5A67AEBB5F}"/>
              </a:ext>
            </a:extLst>
          </p:cNvPr>
          <p:cNvSpPr/>
          <p:nvPr/>
        </p:nvSpPr>
        <p:spPr>
          <a:xfrm>
            <a:off x="253377" y="189811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1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Upper-</a:t>
            </a:r>
            <a:endParaRPr lang="en-US" altLang="ko-KR" sz="1100" dirty="0"/>
          </a:p>
          <a:p>
            <a:pPr algn="ctr"/>
            <a:r>
              <a:rPr lang="en-US" altLang="ko-KR" sz="1100" dirty="0"/>
              <a:t>[</a:t>
            </a:r>
            <a:r>
              <a:rPr lang="ko-KR" altLang="en-US" sz="1100" dirty="0"/>
              <a:t>중력</a:t>
            </a:r>
            <a:r>
              <a:rPr lang="en-US" altLang="ko-KR" sz="1100" dirty="0"/>
              <a:t>~us-]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7D0615-ACC4-B6F7-6FF6-E6914F225B50}"/>
              </a:ext>
            </a:extLst>
          </p:cNvPr>
          <p:cNvSpPr/>
          <p:nvPr/>
        </p:nvSpPr>
        <p:spPr>
          <a:xfrm>
            <a:off x="4801130" y="1301119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PartIn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A7EA7E-5919-659C-CFAD-A58E67FA3CDC}"/>
              </a:ext>
            </a:extLst>
          </p:cNvPr>
          <p:cNvSpPr/>
          <p:nvPr/>
        </p:nvSpPr>
        <p:spPr>
          <a:xfrm>
            <a:off x="2909938" y="4593478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m+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5EBEB386-7118-18F7-B977-A65D92B85E90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 flipV="1">
            <a:off x="4260851" y="4762742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2C220CC-B284-1EB6-AA5C-593DA6AC1777}"/>
              </a:ext>
            </a:extLst>
          </p:cNvPr>
          <p:cNvSpPr/>
          <p:nvPr/>
        </p:nvSpPr>
        <p:spPr>
          <a:xfrm>
            <a:off x="4801131" y="4593477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us+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D0F16A6-1BAD-4530-6ACB-A692468359BB}"/>
              </a:ext>
            </a:extLst>
          </p:cNvPr>
          <p:cNvSpPr/>
          <p:nvPr/>
        </p:nvSpPr>
        <p:spPr>
          <a:xfrm>
            <a:off x="2909938" y="5798757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ko-KR" altLang="en-US" sz="900" b="1">
                <a:solidFill>
                  <a:schemeClr val="tx1"/>
                </a:solidFill>
              </a:rPr>
              <a:t>중력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764FC324-F499-C295-9AC4-61DD097FC889}"/>
              </a:ext>
            </a:extLst>
          </p:cNvPr>
          <p:cNvCxnSpPr>
            <a:cxnSpLocks/>
            <a:stCxn id="36" idx="3"/>
            <a:endCxn id="38" idx="1"/>
          </p:cNvCxnSpPr>
          <p:nvPr/>
        </p:nvCxnSpPr>
        <p:spPr>
          <a:xfrm flipV="1">
            <a:off x="4260851" y="5968021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2E682A3-68CF-287E-AC89-EEC473ED58D9}"/>
              </a:ext>
            </a:extLst>
          </p:cNvPr>
          <p:cNvSpPr/>
          <p:nvPr/>
        </p:nvSpPr>
        <p:spPr>
          <a:xfrm>
            <a:off x="4801131" y="5798756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us-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D9FE09-DF4C-DFC9-CE56-A6A71D02A5F1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3585395" y="4932007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52F2727-2852-C8D7-8FA7-B80FF058D492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V="1">
            <a:off x="3585395" y="4932006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53A31E8-04AE-7C36-ED3C-9B1BB21EB41D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3585395" y="4932007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7D2F5F6-5091-A2FC-3016-7E714A1FAED8}"/>
              </a:ext>
            </a:extLst>
          </p:cNvPr>
          <p:cNvSpPr/>
          <p:nvPr/>
        </p:nvSpPr>
        <p:spPr>
          <a:xfrm>
            <a:off x="4801129" y="2461948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PartOut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CF8B2C-2C11-8C7F-0193-F8B586D00C81}"/>
              </a:ext>
            </a:extLst>
          </p:cNvPr>
          <p:cNvSpPr/>
          <p:nvPr/>
        </p:nvSpPr>
        <p:spPr>
          <a:xfrm>
            <a:off x="2909937" y="2461949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DownCV+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CBC67B9-4A04-7568-9BA9-7D4DBB8ECA6C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 flipV="1">
            <a:off x="4260850" y="2631213"/>
            <a:ext cx="540279" cy="1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50391BC4-0166-E541-3C59-2B80BDA6EE04}"/>
              </a:ext>
            </a:extLst>
          </p:cNvPr>
          <p:cNvCxnSpPr>
            <a:cxnSpLocks/>
            <a:stCxn id="29" idx="2"/>
            <a:endCxn id="42" idx="1"/>
          </p:cNvCxnSpPr>
          <p:nvPr/>
        </p:nvCxnSpPr>
        <p:spPr>
          <a:xfrm rot="5400000">
            <a:off x="4643076" y="1797701"/>
            <a:ext cx="991565" cy="675458"/>
          </a:xfrm>
          <a:prstGeom prst="bentConnector4">
            <a:avLst>
              <a:gd name="adj1" fmla="val 41465"/>
              <a:gd name="adj2" fmla="val 13384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화살표: 오각형 49">
            <a:extLst>
              <a:ext uri="{FF2B5EF4-FFF2-40B4-BE49-F238E27FC236}">
                <a16:creationId xmlns:a16="http://schemas.microsoft.com/office/drawing/2014/main" id="{F4C46DF3-511E-6F4D-AFD5-47D4AC80BE26}"/>
              </a:ext>
            </a:extLst>
          </p:cNvPr>
          <p:cNvSpPr/>
          <p:nvPr/>
        </p:nvSpPr>
        <p:spPr>
          <a:xfrm>
            <a:off x="1997893" y="10458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/>
              <a:t>JobClear</a:t>
            </a:r>
          </a:p>
          <a:p>
            <a:pPr algn="ctr"/>
            <a:r>
              <a:rPr lang="en-US" altLang="ko-KR" sz="1050" dirty="0"/>
              <a:t>[work end  ~ _]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7396A70-C21F-9113-E4A5-FBAF92464DB5}"/>
              </a:ext>
            </a:extLst>
          </p:cNvPr>
          <p:cNvSpPr/>
          <p:nvPr/>
        </p:nvSpPr>
        <p:spPr>
          <a:xfrm>
            <a:off x="2909937" y="3159435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work end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A98F705-1622-79D4-419D-C3A0116A6F8B}"/>
              </a:ext>
            </a:extLst>
          </p:cNvPr>
          <p:cNvCxnSpPr>
            <a:stCxn id="52" idx="2"/>
            <a:endCxn id="52" idx="1"/>
          </p:cNvCxnSpPr>
          <p:nvPr/>
        </p:nvCxnSpPr>
        <p:spPr>
          <a:xfrm rot="5400000" flipH="1">
            <a:off x="3163034" y="3075604"/>
            <a:ext cx="169264" cy="675457"/>
          </a:xfrm>
          <a:prstGeom prst="bentConnector4">
            <a:avLst>
              <a:gd name="adj1" fmla="val -135055"/>
              <a:gd name="adj2" fmla="val 133844"/>
            </a:avLst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C8F5BE9-94A4-6B44-DCEC-FD3B2BCF1BC1}"/>
              </a:ext>
            </a:extLst>
          </p:cNvPr>
          <p:cNvCxnSpPr>
            <a:cxnSpLocks/>
            <a:stCxn id="52" idx="3"/>
            <a:endCxn id="42" idx="2"/>
          </p:cNvCxnSpPr>
          <p:nvPr/>
        </p:nvCxnSpPr>
        <p:spPr>
          <a:xfrm flipV="1">
            <a:off x="4260850" y="2800477"/>
            <a:ext cx="1215736" cy="528223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34C04E4B-BE3B-0E1C-ABB4-ECD70CF01F52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94B76442-17B8-142E-F549-B49306BB0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6DC6CE5-0C89-97D1-FED4-E32366279158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1E32BA-09BE-E352-CD21-2F7F10839FFF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58A5A2-4E16-208A-F258-6CC251A98C88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63BF6E-4528-8BF8-63A5-2778496A6D3B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DC5F8C-86EC-3865-000D-608F74033EFE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6A6B98F-7F22-D420-CD3D-E18A4D96C23B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6C04D0-DDBE-3A4B-D1F8-A84E6CD2394E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2370</TotalTime>
  <Words>63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Century Gothic</vt:lpstr>
      <vt:lpstr>Wingdings 2</vt:lpstr>
      <vt:lpstr>명언</vt:lpstr>
      <vt:lpstr>Assy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135</cp:revision>
  <dcterms:created xsi:type="dcterms:W3CDTF">2022-04-27T02:13:37Z</dcterms:created>
  <dcterms:modified xsi:type="dcterms:W3CDTF">2022-12-12T04:19:08Z</dcterms:modified>
</cp:coreProperties>
</file>