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617" r:id="rId3"/>
    <p:sldId id="621" r:id="rId4"/>
    <p:sldId id="619" r:id="rId5"/>
    <p:sldId id="620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Flow </a:t>
            </a:r>
            <a:r>
              <a:rPr lang="ko-KR" altLang="en-US" dirty="0"/>
              <a:t>이름은 슬라이드 제목란에 입력합니다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3D6B4-7650-0692-47D8-6901D9D7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4" y="5178705"/>
            <a:ext cx="2879145" cy="16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5BF06-1F76-4D23-085D-68F882C0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66CE4-FD08-8837-68D2-72456D4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7DA66-DA13-2DF6-CA9C-16E41E33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 제목 미 입력시에  </a:t>
            </a:r>
            <a:r>
              <a:rPr lang="en-US" altLang="ko-KR" dirty="0"/>
              <a:t>Page# </a:t>
            </a:r>
            <a:r>
              <a:rPr lang="ko-KR" altLang="en-US" dirty="0"/>
              <a:t>로 자동으로 이름이 생성됩니다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Page3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4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r>
              <a:rPr lang="en-US" altLang="ko-KR" dirty="0"/>
              <a:t>	[flow] WorkFlow3 = {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7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25637</TotalTime>
  <Words>114</Words>
  <Application>Microsoft Office PowerPoint</Application>
  <PresentationFormat>와이드스크린</PresentationFormat>
  <Paragraphs>29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Century Gothic</vt:lpstr>
      <vt:lpstr>Wingdings 2</vt:lpstr>
      <vt:lpstr>명언</vt:lpstr>
      <vt:lpstr>Unit Test</vt:lpstr>
      <vt:lpstr>WorkFlow1</vt:lpstr>
      <vt:lpstr>PowerPoint 프레젠테이션</vt:lpstr>
      <vt:lpstr>WorkFlow2</vt:lpstr>
      <vt:lpstr>WorkFlow3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576</cp:revision>
  <cp:lastPrinted>2022-02-14T05:59:14Z</cp:lastPrinted>
  <dcterms:created xsi:type="dcterms:W3CDTF">2021-12-21T01:04:53Z</dcterms:created>
  <dcterms:modified xsi:type="dcterms:W3CDTF">2022-12-08T01:52:45Z</dcterms:modified>
</cp:coreProperties>
</file>