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615" r:id="rId3"/>
    <p:sldId id="616" r:id="rId4"/>
    <p:sldId id="622" r:id="rId5"/>
    <p:sldId id="618" r:id="rId6"/>
    <p:sldId id="623" r:id="rId7"/>
    <p:sldId id="62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75" d="100"/>
          <a:sy n="75" d="100"/>
        </p:scale>
        <p:origin x="60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3975" cmpd="dbl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25641</TotalTime>
  <Words>230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Unit Test</vt:lpstr>
      <vt:lpstr>시작 엣지 </vt:lpstr>
      <vt:lpstr>시작 푸쉬</vt:lpstr>
      <vt:lpstr>리셋 엣지 </vt:lpstr>
      <vt:lpstr>리셋 푸쉬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580</cp:revision>
  <cp:lastPrinted>2022-02-14T05:59:14Z</cp:lastPrinted>
  <dcterms:created xsi:type="dcterms:W3CDTF">2021-12-21T01:04:53Z</dcterms:created>
  <dcterms:modified xsi:type="dcterms:W3CDTF">2022-12-08T01:55:15Z</dcterms:modified>
</cp:coreProperties>
</file>