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26" r:id="rId3"/>
    <p:sldId id="627" r:id="rId4"/>
    <p:sldId id="628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142" d="100"/>
          <a:sy n="142" d="100"/>
        </p:scale>
        <p:origin x="32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2023-01-13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S103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../sample/Lib/tester </a:t>
            </a:r>
          </a:p>
          <a:p>
            <a:pPr algn="ctr"/>
            <a:r>
              <a:rPr lang="en-US" altLang="ko-KR" dirty="0"/>
              <a:t>[SystemA]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35636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101</Words>
  <Application>Microsoft Office PowerPoint</Application>
  <PresentationFormat>와이드스크린</PresentationFormat>
  <Paragraphs>29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  <vt:lpstr>S103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신 일규</cp:lastModifiedBy>
  <cp:revision>599</cp:revision>
  <cp:lastPrinted>2022-02-14T05:59:14Z</cp:lastPrinted>
  <dcterms:created xsi:type="dcterms:W3CDTF">2021-12-21T01:04:53Z</dcterms:created>
  <dcterms:modified xsi:type="dcterms:W3CDTF">2023-01-13T02:51:02Z</dcterms:modified>
</cp:coreProperties>
</file>