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14280-0613-4B88-6AE9-FE253454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84146-71A7-29C7-CE86-9FA2042D0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ABFFC-5F10-83CF-A7C3-D8B692EB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57C98-626D-71B8-A12D-D3EA759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42186-D09B-BF0F-0CBA-D760FF5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2A53F-2B19-3F01-387C-943783E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67A0B-B30D-86F0-4E31-41E1DEB20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322CF-9260-E8D6-205B-E993606C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146F6-5311-DC5A-BF78-3B1B1CC5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E6A23-B85F-E68A-245D-83BC5DB2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56209-2B52-778B-24B4-6BA8AF5D2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1BC08-27A0-5D57-7210-169648D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2AB0-13D5-AA45-DFDD-DCAE8F86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3977F-FF1E-A821-14CC-EA83EFD9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C2EB5-DF64-A9E5-6383-9448E46B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B2DEF-B95B-C327-5A54-FA9D541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3195C-F6BB-3E19-AE04-B37A13C9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8FCE-8AB6-73BF-96F9-C3F20A8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848B4-00BB-6A49-5F07-4D5D83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DF927-644A-8266-2C9E-6A32A6F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0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661AF-B821-DC57-1418-456403D3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0DDAC-4B22-721D-3C74-2137ECD3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2E67-3E5F-24B9-FCC8-50C0DAD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58BDA-9DE3-01A1-2BE1-C61E35AE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4F95D-AFBF-249B-E8D4-1C5CA41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B65C4-0670-8A20-DC5F-842DC7DF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A0FF6-DBA4-FADF-C555-457B88BB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D439B-0806-7D15-50F8-9355D05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08122-B066-8947-00AE-CC36D62D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1336F-BE2D-F21B-F681-4BA5BEB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51F7F-916B-C804-FCA1-2FA348F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2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EB4E-CB9D-969E-DF6D-BB93AD2B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BACED-A937-F81E-69A6-EECF7395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FB383-8B82-E48F-4865-CBAAA596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C68CB-E1B8-92D8-50E0-CB473024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37EB2-3CC4-D3AF-B435-AD5849E8C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B3DFF-96AD-5B82-A20E-3BA3D62B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9F45B-16BD-42E1-9BA8-EF71825B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7704D0-1560-0531-3F59-8A83A01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7BC01-14F1-651B-65C9-2D9DC9B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4E2A30-4C8C-8B19-DC1C-DB2B614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3036F-62D7-D9BC-B486-9BC7B5A8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2AE433-19B5-D845-84A5-2760F1B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12788-105C-5A5A-227E-EB4BD628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EBBB5-CB78-B8F8-EA1A-1B37EB7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025FE-B22C-083C-2398-E8732A2C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1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24E-FA5D-6E2A-9EA2-9AE8F6D5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2064D-F953-E9AF-9A2A-D5E4FD2A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FD6A1-FBF5-085D-0D47-D0E299F5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3AE59-F4CE-9F38-EF2F-0118EF9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E3D42-5604-9974-8436-9026B9F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B6DF5-8B4B-0901-4DB1-7927222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6EBC-5B80-E306-8CCC-E5356DF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B4558-7B1E-40E5-59D2-5A926E78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63E16-C6F0-5B47-463F-0016B545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12305-FF61-224B-2976-8C9A1790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2152E-82A2-4C9D-5087-07AAACC1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9F3F7-0448-D300-42CD-BBE1B05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81B2C-ADC1-7132-9988-C6F95DB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976F9-F347-4DAA-0F26-4E177F8D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0A0D1-41A4-6D11-533D-879CBAAA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88B61-EC4F-4432-86BE-F963E57B8EC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B3E6-24C2-27C9-41F2-F5C8D789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BE0C-DDD8-230E-5184-B503EB432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D89D3-084B-4308-1113-EB86CC23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Edges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B097B-4472-9CFA-46A0-574AE7D1A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1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5179-CCD3-6FA0-94FF-92A0A68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W2 |&gt; W1 &gt; W2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471BBF-51AE-CE2E-3C91-9BFDFD5FF20A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134500" y="281256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74C70-D99A-C390-EA7E-90285021FA38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8EB70-41DA-9A01-A29B-F5EEDCB14AE2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81082C-7596-029C-E174-3F18C7E9F4DD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631793" y="249695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33F644-ED8C-542C-7C3E-678F67187EA8}"/>
              </a:ext>
            </a:extLst>
          </p:cNvPr>
          <p:cNvSpPr txBox="1"/>
          <p:nvPr/>
        </p:nvSpPr>
        <p:spPr>
          <a:xfrm>
            <a:off x="1290084" y="4572000"/>
            <a:ext cx="415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Work1 -&gt; Work2:  Start, </a:t>
            </a:r>
            <a:r>
              <a:rPr lang="en-US" altLang="ko-KR" dirty="0" err="1"/>
              <a:t>ReverseReset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9356E9-4946-E923-3888-66B8E27A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12" y="2097536"/>
            <a:ext cx="3819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B9D0-1B60-DCE2-045E-F4B195FD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|&gt; W2 |&gt; W1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6F8ED8A-8FB5-E1E2-410C-91341B08627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644863" y="409640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D68CA-0821-9FC5-5109-AE23B521F8E3}"/>
              </a:ext>
            </a:extLst>
          </p:cNvPr>
          <p:cNvSpPr/>
          <p:nvPr/>
        </p:nvSpPr>
        <p:spPr>
          <a:xfrm>
            <a:off x="2147570" y="346517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D1351E-AD86-858D-43FD-503C9D43F50B}"/>
              </a:ext>
            </a:extLst>
          </p:cNvPr>
          <p:cNvSpPr/>
          <p:nvPr/>
        </p:nvSpPr>
        <p:spPr>
          <a:xfrm>
            <a:off x="3936294" y="403731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09EBCA-E88A-9006-C82B-A15BD4D73D6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142156" y="3780791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CE0693-7744-3439-2897-5C6194E37701}"/>
              </a:ext>
            </a:extLst>
          </p:cNvPr>
          <p:cNvSpPr txBox="1"/>
          <p:nvPr/>
        </p:nvSpPr>
        <p:spPr>
          <a:xfrm>
            <a:off x="0" y="5115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Reset, </a:t>
            </a:r>
            <a:r>
              <a:rPr lang="en-US" altLang="ko-KR" dirty="0" err="1"/>
              <a:t>ReverseReset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20552E-73D0-9E8D-7B64-77F53AF1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06" y="3553470"/>
            <a:ext cx="3023431" cy="1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CECA-A341-86AF-317F-ED65BA2D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&lt;|&gt; W2; W1 &gt; W2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D48A0D-BA47-B994-21BD-8A9C687E8368}"/>
              </a:ext>
            </a:extLst>
          </p:cNvPr>
          <p:cNvSpPr/>
          <p:nvPr/>
        </p:nvSpPr>
        <p:spPr>
          <a:xfrm>
            <a:off x="2147570" y="346517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014A-EA35-E791-A94C-AA123EB4BE12}"/>
              </a:ext>
            </a:extLst>
          </p:cNvPr>
          <p:cNvSpPr/>
          <p:nvPr/>
        </p:nvSpPr>
        <p:spPr>
          <a:xfrm>
            <a:off x="3936294" y="403731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E3D588-B3A9-C202-FB36-037194250860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142156" y="378079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03D9FAB-933F-813C-F301-25643242B03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3162317" y="3578948"/>
            <a:ext cx="256523" cy="1291431"/>
          </a:xfrm>
          <a:prstGeom prst="bentConnector2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5070FB-CD31-6C34-5FFA-BBB90480A17F}"/>
              </a:ext>
            </a:extLst>
          </p:cNvPr>
          <p:cNvSpPr txBox="1"/>
          <p:nvPr/>
        </p:nvSpPr>
        <p:spPr>
          <a:xfrm>
            <a:off x="724" y="5121887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Start + Interlock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EBA450-F083-507F-6304-9F5CA92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09" y="2044212"/>
            <a:ext cx="4371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4B17-9193-4FCA-B102-0CE23DBF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&gt; W2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8716C6-B4AE-3CF9-5553-3FEEDB01DB63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6CC28-75CC-71AE-BDED-E9CFD513E1B3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BDBABE-520D-D747-08A4-552336DF7B3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631793" y="249695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5943-1691-57FC-20B6-B45CF75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|&gt; W2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4134E06-1EAB-449C-262A-CA0E03FBCE2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2134500" y="281256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4875A4-6044-C6DE-5E5A-585FDD106343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0AFDE-8DE1-A6A3-804E-A76285B965FF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47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Edges</vt:lpstr>
      <vt:lpstr>W2 |&gt; W1 &gt; W2</vt:lpstr>
      <vt:lpstr>W1 |&gt; W2 |&gt; W1</vt:lpstr>
      <vt:lpstr>W1 &lt;|&gt; W2; W1 &gt; W2</vt:lpstr>
      <vt:lpstr>W1 &gt; W2</vt:lpstr>
      <vt:lpstr>W1 |&gt; W2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곽 종근</dc:creator>
  <cp:lastModifiedBy>곽 종근</cp:lastModifiedBy>
  <cp:revision>5</cp:revision>
  <dcterms:created xsi:type="dcterms:W3CDTF">2024-07-12T01:22:47Z</dcterms:created>
  <dcterms:modified xsi:type="dcterms:W3CDTF">2024-07-20T01:29:25Z</dcterms:modified>
</cp:coreProperties>
</file>