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>
        <p:scale>
          <a:sx n="125" d="100"/>
          <a:sy n="125" d="100"/>
        </p:scale>
        <p:origin x="90" y="8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2400" dirty="0">
                <a:solidFill>
                  <a:schemeClr val="accent4"/>
                </a:solidFill>
              </a:rPr>
              <a:t>CV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881EE5-08B4-2470-DFC6-DD9A47B73CC0}"/>
              </a:ext>
            </a:extLst>
          </p:cNvPr>
          <p:cNvSpPr/>
          <p:nvPr/>
        </p:nvSpPr>
        <p:spPr>
          <a:xfrm>
            <a:off x="2909937" y="1301120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UpCV+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4BEC6E2-D09A-B43C-30A1-A78811B37A8E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4260850" y="1470384"/>
            <a:ext cx="540280" cy="1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7E7E965D-9F3C-A3B1-CEF3-F4147940DFC1}"/>
              </a:ext>
            </a:extLst>
          </p:cNvPr>
          <p:cNvSpPr/>
          <p:nvPr/>
        </p:nvSpPr>
        <p:spPr>
          <a:xfrm>
            <a:off x="253377" y="104588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MOVE1</a:t>
            </a:r>
          </a:p>
          <a:p>
            <a:pPr algn="ctr"/>
            <a:r>
              <a:rPr lang="en-US" altLang="ko-KR" sz="900" dirty="0"/>
              <a:t>[</a:t>
            </a:r>
            <a:r>
              <a:rPr lang="en-US" altLang="ko-KR" sz="900" dirty="0" err="1"/>
              <a:t>UpCV</a:t>
            </a:r>
            <a:r>
              <a:rPr lang="en-US" altLang="ko-KR" sz="900" dirty="0"/>
              <a:t>+ ~ </a:t>
            </a:r>
            <a:r>
              <a:rPr lang="en-US" altLang="ko-KR" sz="900" b="1" dirty="0" err="1">
                <a:solidFill>
                  <a:schemeClr val="tx1"/>
                </a:solidFill>
              </a:rPr>
              <a:t>PartIn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  <a:endParaRPr lang="en-US" altLang="ko-KR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38225FC-356D-D807-9BCF-F74EA5C48D3E}"/>
              </a:ext>
            </a:extLst>
          </p:cNvPr>
          <p:cNvSpPr/>
          <p:nvPr/>
        </p:nvSpPr>
        <p:spPr>
          <a:xfrm>
            <a:off x="253377" y="704120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MOVE2</a:t>
            </a:r>
          </a:p>
          <a:p>
            <a:pPr algn="ctr"/>
            <a:r>
              <a:rPr lang="en-US" altLang="ko-KR" sz="900" dirty="0"/>
              <a:t>[DownCV+ ~ </a:t>
            </a:r>
            <a:r>
              <a:rPr lang="en-US" altLang="ko-KR" sz="900" b="1" dirty="0">
                <a:solidFill>
                  <a:schemeClr val="tx1"/>
                </a:solidFill>
              </a:rPr>
              <a:t>PartOut]</a:t>
            </a:r>
            <a:endParaRPr lang="en-US" altLang="ko-KR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7D0615-ACC4-B6F7-6FF6-E6914F225B50}"/>
              </a:ext>
            </a:extLst>
          </p:cNvPr>
          <p:cNvSpPr/>
          <p:nvPr/>
        </p:nvSpPr>
        <p:spPr>
          <a:xfrm>
            <a:off x="4801130" y="1301119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PartIn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D2F5F6-5091-A2FC-3016-7E714A1FAED8}"/>
              </a:ext>
            </a:extLst>
          </p:cNvPr>
          <p:cNvSpPr/>
          <p:nvPr/>
        </p:nvSpPr>
        <p:spPr>
          <a:xfrm>
            <a:off x="4801129" y="2461948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PartOut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CF8B2C-2C11-8C7F-0193-F8B586D00C81}"/>
              </a:ext>
            </a:extLst>
          </p:cNvPr>
          <p:cNvSpPr/>
          <p:nvPr/>
        </p:nvSpPr>
        <p:spPr>
          <a:xfrm>
            <a:off x="2909937" y="2461949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DownCV+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CBC67B9-4A04-7568-9BA9-7D4DBB8ECA6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260850" y="2631213"/>
            <a:ext cx="540279" cy="1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0391BC4-0166-E541-3C59-2B80BDA6EE04}"/>
              </a:ext>
            </a:extLst>
          </p:cNvPr>
          <p:cNvCxnSpPr>
            <a:cxnSpLocks/>
            <a:stCxn id="29" idx="2"/>
            <a:endCxn id="42" idx="1"/>
          </p:cNvCxnSpPr>
          <p:nvPr/>
        </p:nvCxnSpPr>
        <p:spPr>
          <a:xfrm rot="5400000">
            <a:off x="4643076" y="1797701"/>
            <a:ext cx="991565" cy="675458"/>
          </a:xfrm>
          <a:prstGeom prst="bentConnector4">
            <a:avLst>
              <a:gd name="adj1" fmla="val 41465"/>
              <a:gd name="adj2" fmla="val 133844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F4C46DF3-511E-6F4D-AFD5-47D4AC80BE26}"/>
              </a:ext>
            </a:extLst>
          </p:cNvPr>
          <p:cNvSpPr/>
          <p:nvPr/>
        </p:nvSpPr>
        <p:spPr>
          <a:xfrm>
            <a:off x="253377" y="1266926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JOBCLEAR</a:t>
            </a:r>
          </a:p>
          <a:p>
            <a:pPr algn="ctr"/>
            <a:r>
              <a:rPr lang="en-US" altLang="ko-KR" sz="1050" dirty="0"/>
              <a:t>[work end  ~ _]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396A70-C21F-9113-E4A5-FBAF92464DB5}"/>
              </a:ext>
            </a:extLst>
          </p:cNvPr>
          <p:cNvSpPr/>
          <p:nvPr/>
        </p:nvSpPr>
        <p:spPr>
          <a:xfrm>
            <a:off x="2909937" y="3159435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work end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A98F705-1622-79D4-419D-C3A0116A6F8B}"/>
              </a:ext>
            </a:extLst>
          </p:cNvPr>
          <p:cNvCxnSpPr>
            <a:stCxn id="52" idx="2"/>
            <a:endCxn id="52" idx="1"/>
          </p:cNvCxnSpPr>
          <p:nvPr/>
        </p:nvCxnSpPr>
        <p:spPr>
          <a:xfrm rot="5400000" flipH="1">
            <a:off x="3163034" y="3075604"/>
            <a:ext cx="169264" cy="675457"/>
          </a:xfrm>
          <a:prstGeom prst="bentConnector4">
            <a:avLst>
              <a:gd name="adj1" fmla="val -135055"/>
              <a:gd name="adj2" fmla="val 13384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C8F5BE9-94A4-6B44-DCEC-FD3B2BCF1BC1}"/>
              </a:ext>
            </a:extLst>
          </p:cNvPr>
          <p:cNvCxnSpPr>
            <a:cxnSpLocks/>
            <a:stCxn id="52" idx="3"/>
            <a:endCxn id="42" idx="2"/>
          </p:cNvCxnSpPr>
          <p:nvPr/>
        </p:nvCxnSpPr>
        <p:spPr>
          <a:xfrm flipV="1">
            <a:off x="4260850" y="2800477"/>
            <a:ext cx="1215736" cy="52822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C04E4B-BE3B-0E1C-ABB4-ECD70CF01F52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4B76442-17B8-142E-F549-B49306BB0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DC6CE5-0C89-97D1-FED4-E32366279158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1E32BA-09BE-E352-CD21-2F7F10839FFF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58A5A2-4E16-208A-F258-6CC251A98C88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63BF6E-4528-8BF8-63A5-2778496A6D3B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DC5F8C-86EC-3865-000D-608F74033EFE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A6B98F-7F22-D420-CD3D-E18A4D96C23B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6C04D0-DDBE-3A4B-D1F8-A84E6CD2394E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2433</TotalTime>
  <Words>42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명언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139</cp:revision>
  <dcterms:created xsi:type="dcterms:W3CDTF">2022-04-27T02:13:37Z</dcterms:created>
  <dcterms:modified xsi:type="dcterms:W3CDTF">2023-09-03T00:48:03Z</dcterms:modified>
</cp:coreProperties>
</file>