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57" r:id="rId1"/>
  </p:sldMasterIdLst>
  <p:sldIdLst>
    <p:sldId id="533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3ACC491-5024-4D0E-9B71-D32C75844816}">
          <p14:sldIdLst/>
        </p14:section>
        <p14:section name="DS" id="{5D5FBC23-C881-439C-8531-745659E5E09B}">
          <p14:sldIdLst>
            <p14:sldId id="53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4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976AAD-357C-48CA-BA4E-5E567369EC88}" v="338" dt="2022-11-25T05:00:39.687"/>
  </p1510:revLst>
</p1510:revInfo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17" autoAdjust="0"/>
    <p:restoredTop sz="94660"/>
  </p:normalViewPr>
  <p:slideViewPr>
    <p:cSldViewPr snapToGrid="0">
      <p:cViewPr>
        <p:scale>
          <a:sx n="125" d="100"/>
          <a:sy n="125" d="100"/>
        </p:scale>
        <p:origin x="-810" y="8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안 승훈" userId="e6453ba8-b36d-4e7c-b6a2-146b5ce5f61b" providerId="ADAL" clId="{8A976AAD-357C-48CA-BA4E-5E567369EC88}"/>
    <pc:docChg chg="undo custSel addSld delSld modSld sldOrd modSection">
      <pc:chgData name="안 승훈" userId="e6453ba8-b36d-4e7c-b6a2-146b5ce5f61b" providerId="ADAL" clId="{8A976AAD-357C-48CA-BA4E-5E567369EC88}" dt="2022-11-25T05:01:01.165" v="1734" actId="1076"/>
      <pc:docMkLst>
        <pc:docMk/>
      </pc:docMkLst>
      <pc:sldChg chg="addSp delSp modSp add mod">
        <pc:chgData name="안 승훈" userId="e6453ba8-b36d-4e7c-b6a2-146b5ce5f61b" providerId="ADAL" clId="{8A976AAD-357C-48CA-BA4E-5E567369EC88}" dt="2022-11-25T04:56:41.485" v="1630"/>
        <pc:sldMkLst>
          <pc:docMk/>
          <pc:sldMk cId="2565350464" sldId="265"/>
        </pc:sldMkLst>
        <pc:spChg chg="mod">
          <ac:chgData name="안 승훈" userId="e6453ba8-b36d-4e7c-b6a2-146b5ce5f61b" providerId="ADAL" clId="{8A976AAD-357C-48CA-BA4E-5E567369EC88}" dt="2022-11-25T04:54:51.829" v="1587" actId="21"/>
          <ac:spMkLst>
            <pc:docMk/>
            <pc:sldMk cId="2565350464" sldId="265"/>
            <ac:spMk id="2" creationId="{8F18C69F-EC46-3D43-4851-1F48CCFB99D0}"/>
          </ac:spMkLst>
        </pc:spChg>
        <pc:spChg chg="add mod">
          <ac:chgData name="안 승훈" userId="e6453ba8-b36d-4e7c-b6a2-146b5ce5f61b" providerId="ADAL" clId="{8A976AAD-357C-48CA-BA4E-5E567369EC88}" dt="2022-11-25T04:56:25.887" v="1629"/>
          <ac:spMkLst>
            <pc:docMk/>
            <pc:sldMk cId="2565350464" sldId="265"/>
            <ac:spMk id="3" creationId="{3D7AD1A9-85BD-F29F-C3DE-FF394529A6BD}"/>
          </ac:spMkLst>
        </pc:spChg>
        <pc:spChg chg="mod">
          <ac:chgData name="안 승훈" userId="e6453ba8-b36d-4e7c-b6a2-146b5ce5f61b" providerId="ADAL" clId="{8A976AAD-357C-48CA-BA4E-5E567369EC88}" dt="2022-11-25T04:55:42.670" v="1595" actId="17032"/>
          <ac:spMkLst>
            <pc:docMk/>
            <pc:sldMk cId="2565350464" sldId="265"/>
            <ac:spMk id="4" creationId="{56E28D31-06A4-97B5-156A-0FDDC9F3CDC0}"/>
          </ac:spMkLst>
        </pc:spChg>
        <pc:spChg chg="mod">
          <ac:chgData name="안 승훈" userId="e6453ba8-b36d-4e7c-b6a2-146b5ce5f61b" providerId="ADAL" clId="{8A976AAD-357C-48CA-BA4E-5E567369EC88}" dt="2022-11-25T04:55:41.549" v="1594" actId="17032"/>
          <ac:spMkLst>
            <pc:docMk/>
            <pc:sldMk cId="2565350464" sldId="265"/>
            <ac:spMk id="5" creationId="{427821DD-778D-787D-86BF-E73291EB8825}"/>
          </ac:spMkLst>
        </pc:spChg>
        <pc:spChg chg="mod">
          <ac:chgData name="안 승훈" userId="e6453ba8-b36d-4e7c-b6a2-146b5ce5f61b" providerId="ADAL" clId="{8A976AAD-357C-48CA-BA4E-5E567369EC88}" dt="2022-11-25T04:55:41.549" v="1594" actId="17032"/>
          <ac:spMkLst>
            <pc:docMk/>
            <pc:sldMk cId="2565350464" sldId="265"/>
            <ac:spMk id="8" creationId="{8A37BD30-51A1-3DF2-BEE8-6D702F083FE4}"/>
          </ac:spMkLst>
        </pc:spChg>
        <pc:spChg chg="mod">
          <ac:chgData name="안 승훈" userId="e6453ba8-b36d-4e7c-b6a2-146b5ce5f61b" providerId="ADAL" clId="{8A976AAD-357C-48CA-BA4E-5E567369EC88}" dt="2022-11-25T04:56:41.485" v="1630"/>
          <ac:spMkLst>
            <pc:docMk/>
            <pc:sldMk cId="2565350464" sldId="265"/>
            <ac:spMk id="9" creationId="{095A5E5E-D9AB-F982-9E69-C864B95FE2E2}"/>
          </ac:spMkLst>
        </pc:spChg>
        <pc:spChg chg="del">
          <ac:chgData name="안 승훈" userId="e6453ba8-b36d-4e7c-b6a2-146b5ce5f61b" providerId="ADAL" clId="{8A976AAD-357C-48CA-BA4E-5E567369EC88}" dt="2022-11-25T04:54:56.267" v="1588" actId="21"/>
          <ac:spMkLst>
            <pc:docMk/>
            <pc:sldMk cId="2565350464" sldId="265"/>
            <ac:spMk id="12" creationId="{16CBF7C0-5919-D798-CC67-5FD46AD9F103}"/>
          </ac:spMkLst>
        </pc:spChg>
        <pc:cxnChg chg="mod">
          <ac:chgData name="안 승훈" userId="e6453ba8-b36d-4e7c-b6a2-146b5ce5f61b" providerId="ADAL" clId="{8A976AAD-357C-48CA-BA4E-5E567369EC88}" dt="2022-11-25T04:55:26.721" v="1590" actId="1582"/>
          <ac:cxnSpMkLst>
            <pc:docMk/>
            <pc:sldMk cId="2565350464" sldId="265"/>
            <ac:cxnSpMk id="6" creationId="{E4D7AC13-E865-B8F8-B45E-5189184AE71E}"/>
          </ac:cxnSpMkLst>
        </pc:cxnChg>
        <pc:cxnChg chg="mod">
          <ac:chgData name="안 승훈" userId="e6453ba8-b36d-4e7c-b6a2-146b5ce5f61b" providerId="ADAL" clId="{8A976AAD-357C-48CA-BA4E-5E567369EC88}" dt="2022-11-25T04:55:26.721" v="1590" actId="1582"/>
          <ac:cxnSpMkLst>
            <pc:docMk/>
            <pc:sldMk cId="2565350464" sldId="265"/>
            <ac:cxnSpMk id="15" creationId="{477B3C5C-8E90-4169-A91C-6EA7B7C642F7}"/>
          </ac:cxnSpMkLst>
        </pc:cxnChg>
      </pc:sldChg>
      <pc:sldChg chg="addSp delSp modSp add mod">
        <pc:chgData name="안 승훈" userId="e6453ba8-b36d-4e7c-b6a2-146b5ce5f61b" providerId="ADAL" clId="{8A976AAD-357C-48CA-BA4E-5E567369EC88}" dt="2022-11-25T04:57:37.639" v="1643" actId="1076"/>
        <pc:sldMkLst>
          <pc:docMk/>
          <pc:sldMk cId="525053742" sldId="270"/>
        </pc:sldMkLst>
        <pc:spChg chg="mod">
          <ac:chgData name="안 승훈" userId="e6453ba8-b36d-4e7c-b6a2-146b5ce5f61b" providerId="ADAL" clId="{8A976AAD-357C-48CA-BA4E-5E567369EC88}" dt="2022-11-25T04:54:40.166" v="1584" actId="21"/>
          <ac:spMkLst>
            <pc:docMk/>
            <pc:sldMk cId="525053742" sldId="270"/>
            <ac:spMk id="2" creationId="{8F18C69F-EC46-3D43-4851-1F48CCFB99D0}"/>
          </ac:spMkLst>
        </pc:spChg>
        <pc:spChg chg="mod">
          <ac:chgData name="안 승훈" userId="e6453ba8-b36d-4e7c-b6a2-146b5ce5f61b" providerId="ADAL" clId="{8A976AAD-357C-48CA-BA4E-5E567369EC88}" dt="2022-11-25T04:55:37.854" v="1593" actId="17032"/>
          <ac:spMkLst>
            <pc:docMk/>
            <pc:sldMk cId="525053742" sldId="270"/>
            <ac:spMk id="4" creationId="{56E28D31-06A4-97B5-156A-0FDDC9F3CDC0}"/>
          </ac:spMkLst>
        </pc:spChg>
        <pc:spChg chg="mod">
          <ac:chgData name="안 승훈" userId="e6453ba8-b36d-4e7c-b6a2-146b5ce5f61b" providerId="ADAL" clId="{8A976AAD-357C-48CA-BA4E-5E567369EC88}" dt="2022-11-25T04:55:37.854" v="1593" actId="17032"/>
          <ac:spMkLst>
            <pc:docMk/>
            <pc:sldMk cId="525053742" sldId="270"/>
            <ac:spMk id="5" creationId="{427821DD-778D-787D-86BF-E73291EB8825}"/>
          </ac:spMkLst>
        </pc:spChg>
        <pc:spChg chg="mod">
          <ac:chgData name="안 승훈" userId="e6453ba8-b36d-4e7c-b6a2-146b5ce5f61b" providerId="ADAL" clId="{8A976AAD-357C-48CA-BA4E-5E567369EC88}" dt="2022-11-25T04:55:37.854" v="1593" actId="17032"/>
          <ac:spMkLst>
            <pc:docMk/>
            <pc:sldMk cId="525053742" sldId="270"/>
            <ac:spMk id="8" creationId="{8A37BD30-51A1-3DF2-BEE8-6D702F083FE4}"/>
          </ac:spMkLst>
        </pc:spChg>
        <pc:spChg chg="add del mod">
          <ac:chgData name="안 승훈" userId="e6453ba8-b36d-4e7c-b6a2-146b5ce5f61b" providerId="ADAL" clId="{8A976AAD-357C-48CA-BA4E-5E567369EC88}" dt="2022-11-25T04:55:47.898" v="1613" actId="1035"/>
          <ac:spMkLst>
            <pc:docMk/>
            <pc:sldMk cId="525053742" sldId="270"/>
            <ac:spMk id="12" creationId="{16CBF7C0-5919-D798-CC67-5FD46AD9F103}"/>
          </ac:spMkLst>
        </pc:spChg>
        <pc:spChg chg="mod">
          <ac:chgData name="안 승훈" userId="e6453ba8-b36d-4e7c-b6a2-146b5ce5f61b" providerId="ADAL" clId="{8A976AAD-357C-48CA-BA4E-5E567369EC88}" dt="2022-11-25T04:57:37.639" v="1643" actId="1076"/>
          <ac:spMkLst>
            <pc:docMk/>
            <pc:sldMk cId="525053742" sldId="270"/>
            <ac:spMk id="13" creationId="{E392BFA7-2797-BD2C-9415-CFFCD7124332}"/>
          </ac:spMkLst>
        </pc:spChg>
        <pc:spChg chg="del">
          <ac:chgData name="안 승훈" userId="e6453ba8-b36d-4e7c-b6a2-146b5ce5f61b" providerId="ADAL" clId="{8A976AAD-357C-48CA-BA4E-5E567369EC88}" dt="2022-11-25T04:54:58.507" v="1589" actId="21"/>
          <ac:spMkLst>
            <pc:docMk/>
            <pc:sldMk cId="525053742" sldId="270"/>
            <ac:spMk id="14" creationId="{9E6095CE-57AB-EEDB-DA28-C627D7FF5DCB}"/>
          </ac:spMkLst>
        </pc:spChg>
        <pc:cxnChg chg="mod">
          <ac:chgData name="안 승훈" userId="e6453ba8-b36d-4e7c-b6a2-146b5ce5f61b" providerId="ADAL" clId="{8A976AAD-357C-48CA-BA4E-5E567369EC88}" dt="2022-11-25T04:55:29.334" v="1591" actId="1582"/>
          <ac:cxnSpMkLst>
            <pc:docMk/>
            <pc:sldMk cId="525053742" sldId="270"/>
            <ac:cxnSpMk id="6" creationId="{E4D7AC13-E865-B8F8-B45E-5189184AE71E}"/>
          </ac:cxnSpMkLst>
        </pc:cxnChg>
        <pc:cxnChg chg="mod">
          <ac:chgData name="안 승훈" userId="e6453ba8-b36d-4e7c-b6a2-146b5ce5f61b" providerId="ADAL" clId="{8A976AAD-357C-48CA-BA4E-5E567369EC88}" dt="2022-11-25T04:55:29.334" v="1591" actId="1582"/>
          <ac:cxnSpMkLst>
            <pc:docMk/>
            <pc:sldMk cId="525053742" sldId="270"/>
            <ac:cxnSpMk id="10" creationId="{817346AE-0AD9-35B9-4C2A-175A33410414}"/>
          </ac:cxnSpMkLst>
        </pc:cxnChg>
      </pc:sldChg>
      <pc:sldChg chg="ord">
        <pc:chgData name="안 승훈" userId="e6453ba8-b36d-4e7c-b6a2-146b5ce5f61b" providerId="ADAL" clId="{8A976AAD-357C-48CA-BA4E-5E567369EC88}" dt="2022-11-25T03:43:19.282" v="1553"/>
        <pc:sldMkLst>
          <pc:docMk/>
          <pc:sldMk cId="111545989" sldId="511"/>
        </pc:sldMkLst>
      </pc:sldChg>
      <pc:sldChg chg="addSp delSp modSp mod ord">
        <pc:chgData name="안 승훈" userId="e6453ba8-b36d-4e7c-b6a2-146b5ce5f61b" providerId="ADAL" clId="{8A976AAD-357C-48CA-BA4E-5E567369EC88}" dt="2022-11-25T03:43:36.934" v="1555"/>
        <pc:sldMkLst>
          <pc:docMk/>
          <pc:sldMk cId="3969245783" sldId="524"/>
        </pc:sldMkLst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2" creationId="{4600F471-587A-98E0-1A0B-D4E4D56641FB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" creationId="{9A28E6CA-03C5-3CCE-16F0-AD5FB3DF9464}"/>
          </ac:spMkLst>
        </pc:spChg>
        <pc:spChg chg="mod">
          <ac:chgData name="안 승훈" userId="e6453ba8-b36d-4e7c-b6a2-146b5ce5f61b" providerId="ADAL" clId="{8A976AAD-357C-48CA-BA4E-5E567369EC88}" dt="2022-11-25T03:01:15.090" v="368" actId="21"/>
          <ac:spMkLst>
            <pc:docMk/>
            <pc:sldMk cId="3969245783" sldId="524"/>
            <ac:spMk id="4" creationId="{94678D8F-D624-E834-0561-ACC981956C0F}"/>
          </ac:spMkLst>
        </pc:spChg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11" creationId="{7910B110-AF50-B4EC-44A2-D283A6A9CB6A}"/>
          </ac:spMkLst>
        </pc:spChg>
        <pc:spChg chg="del mod">
          <ac:chgData name="안 승훈" userId="e6453ba8-b36d-4e7c-b6a2-146b5ce5f61b" providerId="ADAL" clId="{8A976AAD-357C-48CA-BA4E-5E567369EC88}" dt="2022-11-25T03:11:49.442" v="771" actId="21"/>
          <ac:spMkLst>
            <pc:docMk/>
            <pc:sldMk cId="3969245783" sldId="524"/>
            <ac:spMk id="12" creationId="{4901A575-01FB-7948-BC5F-CB18B22E067F}"/>
          </ac:spMkLst>
        </pc:spChg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13" creationId="{693F5680-8033-70C4-30CB-C6B0369FA778}"/>
          </ac:spMkLst>
        </pc:spChg>
        <pc:spChg chg="del">
          <ac:chgData name="안 승훈" userId="e6453ba8-b36d-4e7c-b6a2-146b5ce5f61b" providerId="ADAL" clId="{8A976AAD-357C-48CA-BA4E-5E567369EC88}" dt="2022-11-25T03:08:45.547" v="601" actId="21"/>
          <ac:spMkLst>
            <pc:docMk/>
            <pc:sldMk cId="3969245783" sldId="524"/>
            <ac:spMk id="14" creationId="{3FB5C885-A7F1-7A11-1DFE-93C46EED49BF}"/>
          </ac:spMkLst>
        </pc:spChg>
        <pc:spChg chg="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5" creationId="{61540DB6-6808-1D62-A74C-A80A6A036694}"/>
          </ac:spMkLst>
        </pc:spChg>
        <pc:spChg chg="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6" creationId="{A677CAF0-AE4C-0404-3BD5-1FC39A81BA48}"/>
          </ac:spMkLst>
        </pc:spChg>
        <pc:spChg chg="del mod">
          <ac:chgData name="안 승훈" userId="e6453ba8-b36d-4e7c-b6a2-146b5ce5f61b" providerId="ADAL" clId="{8A976AAD-357C-48CA-BA4E-5E567369EC88}" dt="2022-11-25T03:19:41.629" v="1172" actId="21"/>
          <ac:spMkLst>
            <pc:docMk/>
            <pc:sldMk cId="3969245783" sldId="524"/>
            <ac:spMk id="17" creationId="{979D9F52-C49D-D365-8A1E-C0F6DFE22F96}"/>
          </ac:spMkLst>
        </pc:spChg>
        <pc:spChg chg="del mod">
          <ac:chgData name="안 승훈" userId="e6453ba8-b36d-4e7c-b6a2-146b5ce5f61b" providerId="ADAL" clId="{8A976AAD-357C-48CA-BA4E-5E567369EC88}" dt="2022-11-25T03:19:41.629" v="1172" actId="21"/>
          <ac:spMkLst>
            <pc:docMk/>
            <pc:sldMk cId="3969245783" sldId="524"/>
            <ac:spMk id="18" creationId="{56F019EF-576B-82C7-E52C-56190EED56EC}"/>
          </ac:spMkLst>
        </pc:spChg>
        <pc:spChg chg="add del 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9" creationId="{CB0FE9CF-4A3B-E2B8-0B78-3B2CF13D401C}"/>
          </ac:spMkLst>
        </pc:spChg>
        <pc:spChg chg="del">
          <ac:chgData name="안 승훈" userId="e6453ba8-b36d-4e7c-b6a2-146b5ce5f61b" providerId="ADAL" clId="{8A976AAD-357C-48CA-BA4E-5E567369EC88}" dt="2022-11-25T03:08:46.755" v="602" actId="21"/>
          <ac:spMkLst>
            <pc:docMk/>
            <pc:sldMk cId="3969245783" sldId="524"/>
            <ac:spMk id="21" creationId="{A6FE0FB4-4B01-08E5-382E-7E094A2036AE}"/>
          </ac:spMkLst>
        </pc:spChg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24" creationId="{A77897CE-BBCD-78BE-4920-DB13CC59F59D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27" creationId="{08B010C7-1DD7-457D-1A0E-E48DDBF679C1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28" creationId="{08C979E3-EE0B-CD19-898C-8674AA891168}"/>
          </ac:spMkLst>
        </pc:spChg>
        <pc:spChg chg="del mod">
          <ac:chgData name="안 승훈" userId="e6453ba8-b36d-4e7c-b6a2-146b5ce5f61b" providerId="ADAL" clId="{8A976AAD-357C-48CA-BA4E-5E567369EC88}" dt="2022-11-25T03:11:49.442" v="771" actId="21"/>
          <ac:spMkLst>
            <pc:docMk/>
            <pc:sldMk cId="3969245783" sldId="524"/>
            <ac:spMk id="29" creationId="{7E7EC1FB-38FA-3F7E-964B-95DAEA70FE87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30" creationId="{2A42F94B-107C-6C15-A3C8-E0CAB980C698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31" creationId="{6BC720E6-FEEE-CA92-DE24-3AE766044C6D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4" creationId="{7ADEB34A-C0AD-1564-A835-DECC4A8A374E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5" creationId="{1BE26A71-A19F-7CF8-57B2-54CEB1573D2E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6" creationId="{F5CF8BBA-F499-735C-7521-4D497E5E59D5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7" creationId="{E9F7BC77-E285-A5F8-AF4C-4FC66D08D27A}"/>
          </ac:spMkLst>
        </pc:spChg>
        <pc:spChg chg="del mod">
          <ac:chgData name="안 승훈" userId="e6453ba8-b36d-4e7c-b6a2-146b5ce5f61b" providerId="ADAL" clId="{8A976AAD-357C-48CA-BA4E-5E567369EC88}" dt="2022-11-25T03:16:29.883" v="1024" actId="21"/>
          <ac:spMkLst>
            <pc:docMk/>
            <pc:sldMk cId="3969245783" sldId="524"/>
            <ac:spMk id="40" creationId="{294BD056-97A1-A6A1-3AC8-14D8E0960A0A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1" creationId="{7E604E1A-BD2B-3804-103A-8143D3DF8149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2" creationId="{66955E74-3975-3BE2-A3F5-C43C0F293915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3" creationId="{F4811106-374F-FEA4-F4B4-65A258FCB2FF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4" creationId="{D50148A5-6F32-2AE8-D0F8-5311326708CF}"/>
          </ac:spMkLst>
        </pc:spChg>
        <pc:spChg chg="add mod">
          <ac:chgData name="안 승훈" userId="e6453ba8-b36d-4e7c-b6a2-146b5ce5f61b" providerId="ADAL" clId="{8A976AAD-357C-48CA-BA4E-5E567369EC88}" dt="2022-11-25T03:40:47.877" v="1481"/>
          <ac:spMkLst>
            <pc:docMk/>
            <pc:sldMk cId="3969245783" sldId="524"/>
            <ac:spMk id="47" creationId="{980055C9-0988-DEC4-2454-9C0790592D0D}"/>
          </ac:spMkLst>
        </pc:spChg>
        <pc:spChg chg="add mod">
          <ac:chgData name="안 승훈" userId="e6453ba8-b36d-4e7c-b6a2-146b5ce5f61b" providerId="ADAL" clId="{8A976AAD-357C-48CA-BA4E-5E567369EC88}" dt="2022-11-25T03:40:46.671" v="1478"/>
          <ac:spMkLst>
            <pc:docMk/>
            <pc:sldMk cId="3969245783" sldId="524"/>
            <ac:spMk id="48" creationId="{7A0C5F6F-E38A-9F9A-FE11-C48168E47892}"/>
          </ac:spMkLst>
        </pc:spChg>
        <pc:spChg chg="add mod">
          <ac:chgData name="안 승훈" userId="e6453ba8-b36d-4e7c-b6a2-146b5ce5f61b" providerId="ADAL" clId="{8A976AAD-357C-48CA-BA4E-5E567369EC88}" dt="2022-11-25T03:40:53.237" v="1482" actId="21"/>
          <ac:spMkLst>
            <pc:docMk/>
            <pc:sldMk cId="3969245783" sldId="524"/>
            <ac:spMk id="49" creationId="{2E277598-9116-411E-A2A8-791837C39A47}"/>
          </ac:spMkLst>
        </pc:spChg>
        <pc:spChg chg="add mod">
          <ac:chgData name="안 승훈" userId="e6453ba8-b36d-4e7c-b6a2-146b5ce5f61b" providerId="ADAL" clId="{8A976AAD-357C-48CA-BA4E-5E567369EC88}" dt="2022-11-25T03:10:43.070" v="698" actId="1038"/>
          <ac:spMkLst>
            <pc:docMk/>
            <pc:sldMk cId="3969245783" sldId="524"/>
            <ac:spMk id="50" creationId="{9A97BE05-B148-7B10-E9E1-079AF1A50309}"/>
          </ac:spMkLst>
        </pc:spChg>
        <pc:spChg chg="add mod">
          <ac:chgData name="안 승훈" userId="e6453ba8-b36d-4e7c-b6a2-146b5ce5f61b" providerId="ADAL" clId="{8A976AAD-357C-48CA-BA4E-5E567369EC88}" dt="2022-11-25T03:10:43.070" v="698" actId="1038"/>
          <ac:spMkLst>
            <pc:docMk/>
            <pc:sldMk cId="3969245783" sldId="524"/>
            <ac:spMk id="51" creationId="{B112840B-3DD5-34EA-5FB0-0169330B5267}"/>
          </ac:spMkLst>
        </pc:spChg>
        <pc:spChg chg="add 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21" creationId="{4AA9F8E9-0970-B649-416D-74FF6557C15D}"/>
          </ac:spMkLst>
        </pc:spChg>
        <pc:spChg chg="add 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22" creationId="{EFDBFA59-D603-88FD-F538-726025FF055A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5" creationId="{B5B86A03-5416-23A5-B94A-FDE17417B498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6" creationId="{8CD78B73-A355-8DEE-7622-EAFBAC0C6583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7" creationId="{4920F029-02F6-3433-9FC5-975BBB494F01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8" creationId="{517B2C0D-B801-E9D0-632F-E16659F8A01E}"/>
          </ac:spMkLst>
        </pc:spChg>
        <pc:spChg chg="add mod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147" creationId="{47D60224-1716-2C85-1364-58195E4DE070}"/>
          </ac:spMkLst>
        </pc:spChg>
        <pc:spChg chg="add mod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64" creationId="{E306A131-8DFA-E387-C6E5-4C8E5EC01966}"/>
          </ac:spMkLst>
        </pc:spChg>
        <pc:spChg chg="add del mod">
          <ac:chgData name="안 승훈" userId="e6453ba8-b36d-4e7c-b6a2-146b5ce5f61b" providerId="ADAL" clId="{8A976AAD-357C-48CA-BA4E-5E567369EC88}" dt="2022-11-25T03:39:03.227" v="1435" actId="21"/>
          <ac:spMkLst>
            <pc:docMk/>
            <pc:sldMk cId="3969245783" sldId="524"/>
            <ac:spMk id="193" creationId="{845771DE-78C9-63CD-45C1-D289C88084A2}"/>
          </ac:spMkLst>
        </pc:spChg>
        <pc:spChg chg="add mod">
          <ac:chgData name="안 승훈" userId="e6453ba8-b36d-4e7c-b6a2-146b5ce5f61b" providerId="ADAL" clId="{8A976AAD-357C-48CA-BA4E-5E567369EC88}" dt="2022-11-25T03:41:29.584" v="1503" actId="1038"/>
          <ac:spMkLst>
            <pc:docMk/>
            <pc:sldMk cId="3969245783" sldId="524"/>
            <ac:spMk id="194" creationId="{987565C2-27D3-39C7-F4F0-9C3ADAE98E5B}"/>
          </ac:spMkLst>
        </pc:spChg>
        <pc:spChg chg="add mod">
          <ac:chgData name="안 승훈" userId="e6453ba8-b36d-4e7c-b6a2-146b5ce5f61b" providerId="ADAL" clId="{8A976AAD-357C-48CA-BA4E-5E567369EC88}" dt="2022-11-25T03:41:29.584" v="1503" actId="1038"/>
          <ac:spMkLst>
            <pc:docMk/>
            <pc:sldMk cId="3969245783" sldId="524"/>
            <ac:spMk id="199" creationId="{DE63C9D8-4226-1B16-B117-103B8A062FEF}"/>
          </ac:spMkLst>
        </pc:spChg>
        <pc:grpChg chg="add mod">
          <ac:chgData name="안 승훈" userId="e6453ba8-b36d-4e7c-b6a2-146b5ce5f61b" providerId="ADAL" clId="{8A976AAD-357C-48CA-BA4E-5E567369EC88}" dt="2022-11-25T03:12:54.298" v="818" actId="164"/>
          <ac:grpSpMkLst>
            <pc:docMk/>
            <pc:sldMk cId="3969245783" sldId="524"/>
            <ac:grpSpMk id="63" creationId="{B3F8EBCC-3FD0-7CA0-FFB6-4C906295375A}"/>
          </ac:grpSpMkLst>
        </pc:grpChg>
        <pc:grpChg chg="add mod">
          <ac:chgData name="안 승훈" userId="e6453ba8-b36d-4e7c-b6a2-146b5ce5f61b" providerId="ADAL" clId="{8A976AAD-357C-48CA-BA4E-5E567369EC88}" dt="2022-11-25T03:12:53.898" v="817" actId="164"/>
          <ac:grpSpMkLst>
            <pc:docMk/>
            <pc:sldMk cId="3969245783" sldId="524"/>
            <ac:grpSpMk id="64" creationId="{5966B787-16EF-3A2A-70A7-957E08186D4E}"/>
          </ac:grpSpMkLst>
        </pc:grpChg>
        <pc:grpChg chg="add mod">
          <ac:chgData name="안 승훈" userId="e6453ba8-b36d-4e7c-b6a2-146b5ce5f61b" providerId="ADAL" clId="{8A976AAD-357C-48CA-BA4E-5E567369EC88}" dt="2022-11-25T03:31:29.272" v="1306" actId="1076"/>
          <ac:grpSpMkLst>
            <pc:docMk/>
            <pc:sldMk cId="3969245783" sldId="524"/>
            <ac:grpSpMk id="71" creationId="{346D5A7B-7387-ACE6-C78E-2DB015315711}"/>
          </ac:grpSpMkLst>
        </pc:grpChg>
        <pc:grpChg chg="add mod">
          <ac:chgData name="안 승훈" userId="e6453ba8-b36d-4e7c-b6a2-146b5ce5f61b" providerId="ADAL" clId="{8A976AAD-357C-48CA-BA4E-5E567369EC88}" dt="2022-11-25T03:14:07.976" v="920" actId="1076"/>
          <ac:grpSpMkLst>
            <pc:docMk/>
            <pc:sldMk cId="3969245783" sldId="524"/>
            <ac:grpSpMk id="72" creationId="{64F5CECE-E67D-B7F6-E44C-4C5A732E640E}"/>
          </ac:grpSpMkLst>
        </pc:grpChg>
        <pc:grpChg chg="add del mod">
          <ac:chgData name="안 승훈" userId="e6453ba8-b36d-4e7c-b6a2-146b5ce5f61b" providerId="ADAL" clId="{8A976AAD-357C-48CA-BA4E-5E567369EC88}" dt="2022-11-25T03:20:42.160" v="1201"/>
          <ac:grpSpMkLst>
            <pc:docMk/>
            <pc:sldMk cId="3969245783" sldId="524"/>
            <ac:grpSpMk id="124" creationId="{68EDF24A-F461-88FB-5F16-7FAB95852780}"/>
          </ac:grpSpMkLst>
        </pc:grpChg>
        <pc:grpChg chg="add del mod">
          <ac:chgData name="안 승훈" userId="e6453ba8-b36d-4e7c-b6a2-146b5ce5f61b" providerId="ADAL" clId="{8A976AAD-357C-48CA-BA4E-5E567369EC88}" dt="2022-11-25T03:24:00.254" v="1246" actId="165"/>
          <ac:grpSpMkLst>
            <pc:docMk/>
            <pc:sldMk cId="3969245783" sldId="524"/>
            <ac:grpSpMk id="132" creationId="{03E39A07-417D-1335-5DDA-7C7DE0082675}"/>
          </ac:grpSpMkLst>
        </pc:grpChg>
        <pc:grpChg chg="add del mod">
          <ac:chgData name="안 승훈" userId="e6453ba8-b36d-4e7c-b6a2-146b5ce5f61b" providerId="ADAL" clId="{8A976AAD-357C-48CA-BA4E-5E567369EC88}" dt="2022-11-25T03:29:03.280" v="1272" actId="165"/>
          <ac:grpSpMkLst>
            <pc:docMk/>
            <pc:sldMk cId="3969245783" sldId="524"/>
            <ac:grpSpMk id="144" creationId="{706E0E72-3B65-A50A-93BE-873915B6059A}"/>
          </ac:grpSpMkLst>
        </pc:grpChg>
        <pc:grpChg chg="add mod">
          <ac:chgData name="안 승훈" userId="e6453ba8-b36d-4e7c-b6a2-146b5ce5f61b" providerId="ADAL" clId="{8A976AAD-357C-48CA-BA4E-5E567369EC88}" dt="2022-11-25T03:39:44.536" v="1445" actId="14100"/>
          <ac:grpSpMkLst>
            <pc:docMk/>
            <pc:sldMk cId="3969245783" sldId="524"/>
            <ac:grpSpMk id="173" creationId="{4994580C-6A80-0303-73BC-8F2C085E154D}"/>
          </ac:grpSpMkLst>
        </pc:grpChg>
        <pc:grpChg chg="add mod">
          <ac:chgData name="안 승훈" userId="e6453ba8-b36d-4e7c-b6a2-146b5ce5f61b" providerId="ADAL" clId="{8A976AAD-357C-48CA-BA4E-5E567369EC88}" dt="2022-11-25T03:31:25.689" v="1304" actId="164"/>
          <ac:grpSpMkLst>
            <pc:docMk/>
            <pc:sldMk cId="3969245783" sldId="524"/>
            <ac:grpSpMk id="174" creationId="{245F7F49-0F18-129E-39AE-B329109F8CD4}"/>
          </ac:grpSpMkLst>
        </pc:grpChg>
        <pc:cxnChg chg="mod">
          <ac:chgData name="안 승훈" userId="e6453ba8-b36d-4e7c-b6a2-146b5ce5f61b" providerId="ADAL" clId="{8A976AAD-357C-48CA-BA4E-5E567369EC88}" dt="2022-11-25T03:31:29.272" v="1306" actId="1076"/>
          <ac:cxnSpMkLst>
            <pc:docMk/>
            <pc:sldMk cId="3969245783" sldId="524"/>
            <ac:cxnSpMk id="22" creationId="{8B367A17-2DC2-AD07-D11D-1377CAD959F8}"/>
          </ac:cxnSpMkLst>
        </pc:cxnChg>
        <pc:cxnChg chg="mod">
          <ac:chgData name="안 승훈" userId="e6453ba8-b36d-4e7c-b6a2-146b5ce5f61b" providerId="ADAL" clId="{8A976AAD-357C-48CA-BA4E-5E567369EC88}" dt="2022-11-25T03:14:07.976" v="920" actId="1076"/>
          <ac:cxnSpMkLst>
            <pc:docMk/>
            <pc:sldMk cId="3969245783" sldId="524"/>
            <ac:cxnSpMk id="23" creationId="{2358EA1F-62A5-7440-91F9-B2BA383E68E6}"/>
          </ac:cxnSpMkLst>
        </pc:cxnChg>
        <pc:cxnChg chg="mod">
          <ac:chgData name="안 승훈" userId="e6453ba8-b36d-4e7c-b6a2-146b5ce5f61b" providerId="ADAL" clId="{8A976AAD-357C-48CA-BA4E-5E567369EC88}" dt="2022-11-25T03:13:20.421" v="890" actId="164"/>
          <ac:cxnSpMkLst>
            <pc:docMk/>
            <pc:sldMk cId="3969245783" sldId="524"/>
            <ac:cxnSpMk id="25" creationId="{75FE2FF6-1AA3-736B-388B-3B392CACAAE3}"/>
          </ac:cxnSpMkLst>
        </pc:cxnChg>
        <pc:cxnChg chg="del mod">
          <ac:chgData name="안 승훈" userId="e6453ba8-b36d-4e7c-b6a2-146b5ce5f61b" providerId="ADAL" clId="{8A976AAD-357C-48CA-BA4E-5E567369EC88}" dt="2022-11-25T03:12:25.946" v="785" actId="21"/>
          <ac:cxnSpMkLst>
            <pc:docMk/>
            <pc:sldMk cId="3969245783" sldId="524"/>
            <ac:cxnSpMk id="26" creationId="{AB842B3D-C835-5517-8E08-EE330A032CA1}"/>
          </ac:cxnSpMkLst>
        </pc:cxnChg>
        <pc:cxnChg chg="mod">
          <ac:chgData name="안 승훈" userId="e6453ba8-b36d-4e7c-b6a2-146b5ce5f61b" providerId="ADAL" clId="{8A976AAD-357C-48CA-BA4E-5E567369EC88}" dt="2022-11-25T03:13:22.178" v="891" actId="164"/>
          <ac:cxnSpMkLst>
            <pc:docMk/>
            <pc:sldMk cId="3969245783" sldId="524"/>
            <ac:cxnSpMk id="32" creationId="{6647064C-F822-8428-7885-F1062F905EFD}"/>
          </ac:cxnSpMkLst>
        </pc:cxnChg>
        <pc:cxnChg chg="del mod">
          <ac:chgData name="안 승훈" userId="e6453ba8-b36d-4e7c-b6a2-146b5ce5f61b" providerId="ADAL" clId="{8A976AAD-357C-48CA-BA4E-5E567369EC88}" dt="2022-11-25T03:12:25.012" v="784" actId="21"/>
          <ac:cxnSpMkLst>
            <pc:docMk/>
            <pc:sldMk cId="3969245783" sldId="524"/>
            <ac:cxnSpMk id="33" creationId="{DBF22596-C8D2-C014-5665-C63DC2A31EE8}"/>
          </ac:cxnSpMkLst>
        </pc:cxnChg>
        <pc:cxnChg chg="del mod">
          <ac:chgData name="안 승훈" userId="e6453ba8-b36d-4e7c-b6a2-146b5ce5f61b" providerId="ADAL" clId="{8A976AAD-357C-48CA-BA4E-5E567369EC88}" dt="2022-11-25T03:16:20.275" v="1022" actId="21"/>
          <ac:cxnSpMkLst>
            <pc:docMk/>
            <pc:sldMk cId="3969245783" sldId="524"/>
            <ac:cxnSpMk id="38" creationId="{8A87B7A6-4D84-08E7-4179-3E9197E67568}"/>
          </ac:cxnSpMkLst>
        </pc:cxnChg>
        <pc:cxnChg chg="del mod">
          <ac:chgData name="안 승훈" userId="e6453ba8-b36d-4e7c-b6a2-146b5ce5f61b" providerId="ADAL" clId="{8A976AAD-357C-48CA-BA4E-5E567369EC88}" dt="2022-11-25T03:12:23.673" v="783" actId="21"/>
          <ac:cxnSpMkLst>
            <pc:docMk/>
            <pc:sldMk cId="3969245783" sldId="524"/>
            <ac:cxnSpMk id="39" creationId="{D7D9D1F2-258A-8F7A-5774-FFAC6E0CE98B}"/>
          </ac:cxnSpMkLst>
        </pc:cxnChg>
        <pc:cxnChg chg="del mod">
          <ac:chgData name="안 승훈" userId="e6453ba8-b36d-4e7c-b6a2-146b5ce5f61b" providerId="ADAL" clId="{8A976AAD-357C-48CA-BA4E-5E567369EC88}" dt="2022-11-25T03:37:04.387" v="1410" actId="21"/>
          <ac:cxnSpMkLst>
            <pc:docMk/>
            <pc:sldMk cId="3969245783" sldId="524"/>
            <ac:cxnSpMk id="45" creationId="{00FEDEAF-6695-A3C5-0195-AEA2762A8E3B}"/>
          </ac:cxnSpMkLst>
        </pc:cxnChg>
        <pc:cxnChg chg="add del mod">
          <ac:chgData name="안 승훈" userId="e6453ba8-b36d-4e7c-b6a2-146b5ce5f61b" providerId="ADAL" clId="{8A976AAD-357C-48CA-BA4E-5E567369EC88}" dt="2022-11-25T03:12:38.321" v="810" actId="21"/>
          <ac:cxnSpMkLst>
            <pc:docMk/>
            <pc:sldMk cId="3969245783" sldId="524"/>
            <ac:cxnSpMk id="52" creationId="{40BAD0A9-9CF7-DAE3-E4B7-1F2BE26943E6}"/>
          </ac:cxnSpMkLst>
        </pc:cxnChg>
        <pc:cxnChg chg="add mod">
          <ac:chgData name="안 승훈" userId="e6453ba8-b36d-4e7c-b6a2-146b5ce5f61b" providerId="ADAL" clId="{8A976AAD-357C-48CA-BA4E-5E567369EC88}" dt="2022-11-25T03:13:20.421" v="890" actId="164"/>
          <ac:cxnSpMkLst>
            <pc:docMk/>
            <pc:sldMk cId="3969245783" sldId="524"/>
            <ac:cxnSpMk id="56" creationId="{410D513F-F96D-16EC-CDA1-644404ED55E6}"/>
          </ac:cxnSpMkLst>
        </pc:cxnChg>
        <pc:cxnChg chg="add mod">
          <ac:chgData name="안 승훈" userId="e6453ba8-b36d-4e7c-b6a2-146b5ce5f61b" providerId="ADAL" clId="{8A976AAD-357C-48CA-BA4E-5E567369EC88}" dt="2022-11-25T03:13:22.178" v="891" actId="164"/>
          <ac:cxnSpMkLst>
            <pc:docMk/>
            <pc:sldMk cId="3969245783" sldId="524"/>
            <ac:cxnSpMk id="57" creationId="{DBCAD033-67E5-6919-72BB-76EF01392E2C}"/>
          </ac:cxnSpMkLst>
        </pc:cxnChg>
        <pc:cxnChg chg="add del mod">
          <ac:chgData name="안 승훈" userId="e6453ba8-b36d-4e7c-b6a2-146b5ce5f61b" providerId="ADAL" clId="{8A976AAD-357C-48CA-BA4E-5E567369EC88}" dt="2022-11-25T03:36:34.349" v="1407" actId="108"/>
          <ac:cxnSpMkLst>
            <pc:docMk/>
            <pc:sldMk cId="3969245783" sldId="524"/>
            <ac:cxnSpMk id="74" creationId="{8580C561-3FF5-9E5B-9D0B-C465B3553C8F}"/>
          </ac:cxnSpMkLst>
        </pc:cxnChg>
        <pc:cxnChg chg="add del mod">
          <ac:chgData name="안 승훈" userId="e6453ba8-b36d-4e7c-b6a2-146b5ce5f61b" providerId="ADAL" clId="{8A976AAD-357C-48CA-BA4E-5E567369EC88}" dt="2022-11-25T03:36:33.381" v="1406" actId="108"/>
          <ac:cxnSpMkLst>
            <pc:docMk/>
            <pc:sldMk cId="3969245783" sldId="524"/>
            <ac:cxnSpMk id="77" creationId="{343C81D0-4D3B-6ECF-F2D7-BC2F9047D435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84" creationId="{ABD5288B-C762-222F-F891-EF9A9A0F1FC0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88" creationId="{242B63D5-31F1-0BE0-0970-2D728D514352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92" creationId="{66D46E25-CBA9-8281-B04E-76D5A54414CE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97" creationId="{44AAACC1-C6CD-5491-17E9-1C2C3B4DEA54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00" creationId="{2262D0DB-BCAA-54BF-72AC-347C1EABA7D2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05" creationId="{16E6D0BA-882D-818F-5CDF-48FA07B730DB}"/>
          </ac:cxnSpMkLst>
        </pc:cxnChg>
        <pc:cxnChg chg="add del mod">
          <ac:chgData name="안 승훈" userId="e6453ba8-b36d-4e7c-b6a2-146b5ce5f61b" providerId="ADAL" clId="{8A976AAD-357C-48CA-BA4E-5E567369EC88}" dt="2022-11-25T03:17:08.938" v="1056" actId="21"/>
          <ac:cxnSpMkLst>
            <pc:docMk/>
            <pc:sldMk cId="3969245783" sldId="524"/>
            <ac:cxnSpMk id="108" creationId="{5780E8FB-D27C-C784-74CC-7A5C4D7A2D9C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09" creationId="{B71203D4-2CAB-7A07-E170-E5DEC98AF99C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10" creationId="{38DCE874-A6B2-467D-0943-03438A9F316C}"/>
          </ac:cxnSpMkLst>
        </pc:cxnChg>
        <pc:cxnChg chg="add mod">
          <ac:chgData name="안 승훈" userId="e6453ba8-b36d-4e7c-b6a2-146b5ce5f61b" providerId="ADAL" clId="{8A976AAD-357C-48CA-BA4E-5E567369EC88}" dt="2022-11-25T03:39:44.536" v="1445" actId="14100"/>
          <ac:cxnSpMkLst>
            <pc:docMk/>
            <pc:sldMk cId="3969245783" sldId="524"/>
            <ac:cxnSpMk id="117" creationId="{6684EE82-CCD0-F08D-DD4B-89B0F9FA724E}"/>
          </ac:cxnSpMkLst>
        </pc:cxnChg>
        <pc:cxnChg chg="mod">
          <ac:chgData name="안 승훈" userId="e6453ba8-b36d-4e7c-b6a2-146b5ce5f61b" providerId="ADAL" clId="{8A976AAD-357C-48CA-BA4E-5E567369EC88}" dt="2022-11-25T03:20:41.651" v="1200"/>
          <ac:cxnSpMkLst>
            <pc:docMk/>
            <pc:sldMk cId="3969245783" sldId="524"/>
            <ac:cxnSpMk id="129" creationId="{3269268C-BE25-5473-6D2C-D654C6F456A0}"/>
          </ac:cxnSpMkLst>
        </pc:cxnChg>
        <pc:cxnChg chg="mod">
          <ac:chgData name="안 승훈" userId="e6453ba8-b36d-4e7c-b6a2-146b5ce5f61b" providerId="ADAL" clId="{8A976AAD-357C-48CA-BA4E-5E567369EC88}" dt="2022-11-25T03:20:41.651" v="1200"/>
          <ac:cxnSpMkLst>
            <pc:docMk/>
            <pc:sldMk cId="3969245783" sldId="524"/>
            <ac:cxnSpMk id="130" creationId="{A7FBB8E9-75C7-394F-498E-CD2CF85C58B7}"/>
          </ac:cxnSpMkLst>
        </pc:cxnChg>
        <pc:cxnChg chg="add mod topLvl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31" creationId="{7B5F2CF8-5D43-D973-885A-5A57B7C5660C}"/>
          </ac:cxnSpMkLst>
        </pc:cxnChg>
        <pc:cxnChg chg="add mod topLvl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36" creationId="{08A5B00E-C668-80D0-FDEE-AFD539640C2B}"/>
          </ac:cxnSpMkLst>
        </pc:cxnChg>
        <pc:cxnChg chg="add mod topLvl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39" creationId="{FA253991-A073-7D58-CA94-354D2231ED9B}"/>
          </ac:cxnSpMkLst>
        </pc:cxnChg>
        <pc:cxnChg chg="add mod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48" creationId="{70201507-C313-F72F-8849-E10439D89287}"/>
          </ac:cxnSpMkLst>
        </pc:cxnChg>
        <pc:cxnChg chg="add mod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65" creationId="{AD030F8A-09AF-AAF8-D654-D84F63E2212D}"/>
          </ac:cxnSpMkLst>
        </pc:cxnChg>
        <pc:cxnChg chg="add mod">
          <ac:chgData name="안 승훈" userId="e6453ba8-b36d-4e7c-b6a2-146b5ce5f61b" providerId="ADAL" clId="{8A976AAD-357C-48CA-BA4E-5E567369EC88}" dt="2022-11-25T03:36:27.408" v="1403" actId="571"/>
          <ac:cxnSpMkLst>
            <pc:docMk/>
            <pc:sldMk cId="3969245783" sldId="524"/>
            <ac:cxnSpMk id="175" creationId="{55872B94-599E-807B-6260-404B968A1CB3}"/>
          </ac:cxnSpMkLst>
        </pc:cxnChg>
        <pc:cxnChg chg="add del mod">
          <ac:chgData name="안 승훈" userId="e6453ba8-b36d-4e7c-b6a2-146b5ce5f61b" providerId="ADAL" clId="{8A976AAD-357C-48CA-BA4E-5E567369EC88}" dt="2022-11-25T03:39:44.536" v="1445" actId="14100"/>
          <ac:cxnSpMkLst>
            <pc:docMk/>
            <pc:sldMk cId="3969245783" sldId="524"/>
            <ac:cxnSpMk id="177" creationId="{6E4A05BB-722F-F6FC-3F19-FC7EAA322FEA}"/>
          </ac:cxnSpMkLst>
        </pc:cxnChg>
        <pc:cxnChg chg="add mod">
          <ac:chgData name="안 승훈" userId="e6453ba8-b36d-4e7c-b6a2-146b5ce5f61b" providerId="ADAL" clId="{8A976AAD-357C-48CA-BA4E-5E567369EC88}" dt="2022-11-25T03:37:37.416" v="1421" actId="571"/>
          <ac:cxnSpMkLst>
            <pc:docMk/>
            <pc:sldMk cId="3969245783" sldId="524"/>
            <ac:cxnSpMk id="182" creationId="{0947C63A-DABC-5C0F-D0C5-62F8DCF6516A}"/>
          </ac:cxnSpMkLst>
        </pc:cxnChg>
        <pc:cxnChg chg="add mod">
          <ac:chgData name="안 승훈" userId="e6453ba8-b36d-4e7c-b6a2-146b5ce5f61b" providerId="ADAL" clId="{8A976AAD-357C-48CA-BA4E-5E567369EC88}" dt="2022-11-25T03:38:48.496" v="1430" actId="571"/>
          <ac:cxnSpMkLst>
            <pc:docMk/>
            <pc:sldMk cId="3969245783" sldId="524"/>
            <ac:cxnSpMk id="185" creationId="{C6FB72F5-F643-C6A8-949B-60E3EB5315A2}"/>
          </ac:cxnSpMkLst>
        </pc:cxnChg>
        <pc:cxnChg chg="add mod">
          <ac:chgData name="안 승훈" userId="e6453ba8-b36d-4e7c-b6a2-146b5ce5f61b" providerId="ADAL" clId="{8A976AAD-357C-48CA-BA4E-5E567369EC88}" dt="2022-11-25T03:38:47.544" v="1427" actId="571"/>
          <ac:cxnSpMkLst>
            <pc:docMk/>
            <pc:sldMk cId="3969245783" sldId="524"/>
            <ac:cxnSpMk id="188" creationId="{2F619EA3-C0AB-80E1-3651-BCAFCCD7DD41}"/>
          </ac:cxnSpMkLst>
        </pc:cxnChg>
        <pc:cxnChg chg="add mod">
          <ac:chgData name="안 승훈" userId="e6453ba8-b36d-4e7c-b6a2-146b5ce5f61b" providerId="ADAL" clId="{8A976AAD-357C-48CA-BA4E-5E567369EC88}" dt="2022-11-25T03:41:29.584" v="1503" actId="1038"/>
          <ac:cxnSpMkLst>
            <pc:docMk/>
            <pc:sldMk cId="3969245783" sldId="524"/>
            <ac:cxnSpMk id="195" creationId="{F5E16EA3-65C0-152A-A380-FF032CCDB8EA}"/>
          </ac:cxnSpMkLst>
        </pc:cxnChg>
        <pc:cxnChg chg="add mod">
          <ac:chgData name="안 승훈" userId="e6453ba8-b36d-4e7c-b6a2-146b5ce5f61b" providerId="ADAL" clId="{8A976AAD-357C-48CA-BA4E-5E567369EC88}" dt="2022-11-25T03:41:29.584" v="1503" actId="1038"/>
          <ac:cxnSpMkLst>
            <pc:docMk/>
            <pc:sldMk cId="3969245783" sldId="524"/>
            <ac:cxnSpMk id="200" creationId="{25E0EC33-284B-FA23-0C56-21DCF49A0C55}"/>
          </ac:cxnSpMkLst>
        </pc:cxnChg>
        <pc:cxnChg chg="add mod">
          <ac:chgData name="안 승훈" userId="e6453ba8-b36d-4e7c-b6a2-146b5ce5f61b" providerId="ADAL" clId="{8A976AAD-357C-48CA-BA4E-5E567369EC88}" dt="2022-11-25T03:41:29.584" v="1503" actId="1038"/>
          <ac:cxnSpMkLst>
            <pc:docMk/>
            <pc:sldMk cId="3969245783" sldId="524"/>
            <ac:cxnSpMk id="204" creationId="{16A2B621-F7FD-ADCF-FCEB-0749320E2407}"/>
          </ac:cxnSpMkLst>
        </pc:cxnChg>
      </pc:sldChg>
      <pc:sldChg chg="add">
        <pc:chgData name="안 승훈" userId="e6453ba8-b36d-4e7c-b6a2-146b5ce5f61b" providerId="ADAL" clId="{8A976AAD-357C-48CA-BA4E-5E567369EC88}" dt="2022-11-25T03:43:11.917" v="1551"/>
        <pc:sldMkLst>
          <pc:docMk/>
          <pc:sldMk cId="1936541188" sldId="525"/>
        </pc:sldMkLst>
      </pc:sldChg>
      <pc:sldChg chg="addSp delSp modSp del mod ord">
        <pc:chgData name="안 승훈" userId="e6453ba8-b36d-4e7c-b6a2-146b5ce5f61b" providerId="ADAL" clId="{8A976AAD-357C-48CA-BA4E-5E567369EC88}" dt="2022-11-25T03:43:10.374" v="1550" actId="2696"/>
        <pc:sldMkLst>
          <pc:docMk/>
          <pc:sldMk cId="3363327895" sldId="525"/>
        </pc:sldMkLst>
        <pc:spChg chg="del mod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2" creationId="{4600F471-587A-98E0-1A0B-D4E4D56641FB}"/>
          </ac:spMkLst>
        </pc:spChg>
        <pc:spChg chg="mod">
          <ac:chgData name="안 승훈" userId="e6453ba8-b36d-4e7c-b6a2-146b5ce5f61b" providerId="ADAL" clId="{8A976AAD-357C-48CA-BA4E-5E567369EC88}" dt="2022-11-25T03:05:36.476" v="590"/>
          <ac:spMkLst>
            <pc:docMk/>
            <pc:sldMk cId="3363327895" sldId="525"/>
            <ac:spMk id="4" creationId="{94678D8F-D624-E834-0561-ACC981956C0F}"/>
          </ac:spMkLst>
        </pc:spChg>
        <pc:spChg chg="del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20" creationId="{377C4AE8-C162-D11C-AFCC-3E85F6E3E58F}"/>
          </ac:spMkLst>
        </pc:spChg>
        <pc:spChg chg="del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46" creationId="{4E546BA8-A6B1-8922-E403-3A01C72A682A}"/>
          </ac:spMkLst>
        </pc:spChg>
        <pc:spChg chg="del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47" creationId="{2A06E7DA-CE39-1DC3-DFAF-BDB5184C6915}"/>
          </ac:spMkLst>
        </pc:spChg>
        <pc:spChg chg="del mod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48" creationId="{08F7B218-E336-2BAD-AA82-CDCBC31E076F}"/>
          </ac:spMkLst>
        </pc:spChg>
        <pc:spChg chg="del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51" creationId="{350849B7-C380-330D-E941-CEC40F20A3E7}"/>
          </ac:spMkLst>
        </pc:spChg>
        <pc:spChg chg="del mod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55" creationId="{0A46990A-8C36-8D68-8E82-0E5308F60BDC}"/>
          </ac:spMkLst>
        </pc:spChg>
        <pc:spChg chg="del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57" creationId="{6476E582-7C03-9BBD-0D29-E25CE60397B8}"/>
          </ac:spMkLst>
        </pc:spChg>
        <pc:spChg chg="del mod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3" creationId="{86170FC2-866F-61B2-1F42-A6A1BF2E5310}"/>
          </ac:spMkLst>
        </pc:spChg>
        <pc:spChg chg="del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5" creationId="{B0DC2658-C625-7B03-75A3-5C576EE0EBFE}"/>
          </ac:spMkLst>
        </pc:spChg>
        <pc:spChg chg="del mod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6" creationId="{5BB1E8C1-9927-E2B8-137B-8732804C8945}"/>
          </ac:spMkLst>
        </pc:spChg>
        <pc:spChg chg="del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8" creationId="{B3598D34-C1A8-5103-712E-C6D0F732D0B7}"/>
          </ac:spMkLst>
        </pc:spChg>
        <pc:spChg chg="add del mod">
          <ac:chgData name="안 승훈" userId="e6453ba8-b36d-4e7c-b6a2-146b5ce5f61b" providerId="ADAL" clId="{8A976AAD-357C-48CA-BA4E-5E567369EC88}" dt="2022-11-25T03:01:37.898" v="383" actId="21"/>
          <ac:spMkLst>
            <pc:docMk/>
            <pc:sldMk cId="3363327895" sldId="525"/>
            <ac:spMk id="125" creationId="{D80FDA23-691F-C71D-C1D6-6F5744E1FE01}"/>
          </ac:spMkLst>
        </pc:spChg>
        <pc:spChg chg="add mod">
          <ac:chgData name="안 승훈" userId="e6453ba8-b36d-4e7c-b6a2-146b5ce5f61b" providerId="ADAL" clId="{8A976AAD-357C-48CA-BA4E-5E567369EC88}" dt="2022-11-25T03:01:36.901" v="382" actId="1076"/>
          <ac:spMkLst>
            <pc:docMk/>
            <pc:sldMk cId="3363327895" sldId="525"/>
            <ac:spMk id="126" creationId="{3CCE7C88-E5B1-D198-E0FD-27D94E56F837}"/>
          </ac:spMkLst>
        </pc:spChg>
        <pc:spChg chg="add mod">
          <ac:chgData name="안 승훈" userId="e6453ba8-b36d-4e7c-b6a2-146b5ce5f61b" providerId="ADAL" clId="{8A976AAD-357C-48CA-BA4E-5E567369EC88}" dt="2022-11-25T03:01:42.845" v="393"/>
          <ac:spMkLst>
            <pc:docMk/>
            <pc:sldMk cId="3363327895" sldId="525"/>
            <ac:spMk id="127" creationId="{EB33674D-E9B1-0435-69B7-3D0CB68A6F46}"/>
          </ac:spMkLst>
        </pc:spChg>
        <pc:spChg chg="add mod">
          <ac:chgData name="안 승훈" userId="e6453ba8-b36d-4e7c-b6a2-146b5ce5f61b" providerId="ADAL" clId="{8A976AAD-357C-48CA-BA4E-5E567369EC88}" dt="2022-11-25T03:01:52.854" v="398" actId="6549"/>
          <ac:spMkLst>
            <pc:docMk/>
            <pc:sldMk cId="3363327895" sldId="525"/>
            <ac:spMk id="128" creationId="{CA31E051-6DC9-0C1A-A0EC-183FC4CF8295}"/>
          </ac:spMkLst>
        </pc:spChg>
        <pc:spChg chg="add mod">
          <ac:chgData name="안 승훈" userId="e6453ba8-b36d-4e7c-b6a2-146b5ce5f61b" providerId="ADAL" clId="{8A976AAD-357C-48CA-BA4E-5E567369EC88}" dt="2022-11-25T03:02:03.787" v="404"/>
          <ac:spMkLst>
            <pc:docMk/>
            <pc:sldMk cId="3363327895" sldId="525"/>
            <ac:spMk id="129" creationId="{F3F4913C-C941-58E6-1173-C3CBC1685BAB}"/>
          </ac:spMkLst>
        </pc:spChg>
        <pc:spChg chg="add del mod">
          <ac:chgData name="안 승훈" userId="e6453ba8-b36d-4e7c-b6a2-146b5ce5f61b" providerId="ADAL" clId="{8A976AAD-357C-48CA-BA4E-5E567369EC88}" dt="2022-11-25T03:03:22.322" v="435" actId="21"/>
          <ac:spMkLst>
            <pc:docMk/>
            <pc:sldMk cId="3363327895" sldId="525"/>
            <ac:spMk id="130" creationId="{CC5398E5-366D-2994-CFFA-0689E462EE21}"/>
          </ac:spMkLst>
        </pc:spChg>
        <pc:spChg chg="add mod">
          <ac:chgData name="안 승훈" userId="e6453ba8-b36d-4e7c-b6a2-146b5ce5f61b" providerId="ADAL" clId="{8A976AAD-357C-48CA-BA4E-5E567369EC88}" dt="2022-11-25T03:05:19.557" v="578" actId="1035"/>
          <ac:spMkLst>
            <pc:docMk/>
            <pc:sldMk cId="3363327895" sldId="525"/>
            <ac:spMk id="131" creationId="{DBAD9129-5E9A-2765-E9B0-50572FB368B7}"/>
          </ac:spMkLst>
        </pc:spChg>
        <pc:spChg chg="add mod">
          <ac:chgData name="안 승훈" userId="e6453ba8-b36d-4e7c-b6a2-146b5ce5f61b" providerId="ADAL" clId="{8A976AAD-357C-48CA-BA4E-5E567369EC88}" dt="2022-11-25T03:04:16.702" v="518"/>
          <ac:spMkLst>
            <pc:docMk/>
            <pc:sldMk cId="3363327895" sldId="525"/>
            <ac:spMk id="132" creationId="{DFEFD063-C1D0-2428-D5E3-1FE25F8B799D}"/>
          </ac:spMkLst>
        </pc:spChg>
        <pc:spChg chg="add mod">
          <ac:chgData name="안 승훈" userId="e6453ba8-b36d-4e7c-b6a2-146b5ce5f61b" providerId="ADAL" clId="{8A976AAD-357C-48CA-BA4E-5E567369EC88}" dt="2022-11-25T03:03:34.526" v="449"/>
          <ac:spMkLst>
            <pc:docMk/>
            <pc:sldMk cId="3363327895" sldId="525"/>
            <ac:spMk id="134" creationId="{6440E278-AAD7-B262-234D-FBDC1E25681A}"/>
          </ac:spMkLst>
        </pc:spChg>
        <pc:spChg chg="add del mod">
          <ac:chgData name="안 승훈" userId="e6453ba8-b36d-4e7c-b6a2-146b5ce5f61b" providerId="ADAL" clId="{8A976AAD-357C-48CA-BA4E-5E567369EC88}" dt="2022-11-25T03:06:54.979" v="595" actId="21"/>
          <ac:spMkLst>
            <pc:docMk/>
            <pc:sldMk cId="3363327895" sldId="525"/>
            <ac:spMk id="137" creationId="{AA134360-B067-8DA5-1248-B686207363BA}"/>
          </ac:spMkLst>
        </pc:sp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45" creationId="{00FEDEAF-6695-A3C5-0195-AEA2762A8E3B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56" creationId="{48ADA9C8-1136-62EF-DFCE-7DCB878AF94C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92" creationId="{74ABEADD-5715-D0E0-D9C6-3BC897F66582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96" creationId="{BC1A2359-4DAC-1463-9771-21BAFA69AF4E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100" creationId="{9B75259B-9E3A-7693-F72A-FAF18FD2A3DF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04" creationId="{8DE09FAC-D39A-998F-50C5-19DDEFA5D775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07" creationId="{2EA121E6-9589-EBDC-F38D-8A8B46FFB739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09" creationId="{540E5A12-72C0-4A02-17CD-F42F6B402DDA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10" creationId="{749C0D27-C713-90C8-701D-4AA391DC3666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11" creationId="{D5369330-2AF5-651A-03C7-64F734EB205D}"/>
          </ac:cxnSpMkLst>
        </pc:cxnChg>
        <pc:cxnChg chg="add mod">
          <ac:chgData name="안 승훈" userId="e6453ba8-b36d-4e7c-b6a2-146b5ce5f61b" providerId="ADAL" clId="{8A976AAD-357C-48CA-BA4E-5E567369EC88}" dt="2022-11-25T03:07:49.843" v="600"/>
          <ac:cxnSpMkLst>
            <pc:docMk/>
            <pc:sldMk cId="3363327895" sldId="525"/>
            <ac:cxnSpMk id="133" creationId="{2B88A542-2D5E-32AA-7AEE-962832D08349}"/>
          </ac:cxnSpMkLst>
        </pc:cxnChg>
        <pc:cxnChg chg="add del mod">
          <ac:chgData name="안 승훈" userId="e6453ba8-b36d-4e7c-b6a2-146b5ce5f61b" providerId="ADAL" clId="{8A976AAD-357C-48CA-BA4E-5E567369EC88}" dt="2022-11-25T03:06:30.337" v="593" actId="21"/>
          <ac:cxnSpMkLst>
            <pc:docMk/>
            <pc:sldMk cId="3363327895" sldId="525"/>
            <ac:cxnSpMk id="135" creationId="{450BC208-C632-6857-2125-A78236733876}"/>
          </ac:cxnSpMkLst>
        </pc:cxnChg>
        <pc:cxnChg chg="add mod">
          <ac:chgData name="안 승훈" userId="e6453ba8-b36d-4e7c-b6a2-146b5ce5f61b" providerId="ADAL" clId="{8A976AAD-357C-48CA-BA4E-5E567369EC88}" dt="2022-11-25T03:07:27.741" v="598" actId="108"/>
          <ac:cxnSpMkLst>
            <pc:docMk/>
            <pc:sldMk cId="3363327895" sldId="525"/>
            <ac:cxnSpMk id="139" creationId="{982354C8-35CA-DCBF-D1D9-BE18FDFD307D}"/>
          </ac:cxnSpMkLst>
        </pc:cxnChg>
      </pc:sldChg>
      <pc:sldChg chg="modSp mod">
        <pc:chgData name="안 승훈" userId="e6453ba8-b36d-4e7c-b6a2-146b5ce5f61b" providerId="ADAL" clId="{8A976AAD-357C-48CA-BA4E-5E567369EC88}" dt="2022-11-25T02:58:58.759" v="314"/>
        <pc:sldMkLst>
          <pc:docMk/>
          <pc:sldMk cId="4057375199" sldId="526"/>
        </pc:sldMkLst>
        <pc:spChg chg="mod">
          <ac:chgData name="안 승훈" userId="e6453ba8-b36d-4e7c-b6a2-146b5ce5f61b" providerId="ADAL" clId="{8A976AAD-357C-48CA-BA4E-5E567369EC88}" dt="2022-11-25T02:58:58.759" v="314"/>
          <ac:spMkLst>
            <pc:docMk/>
            <pc:sldMk cId="4057375199" sldId="526"/>
            <ac:spMk id="2" creationId="{4600F471-587A-98E0-1A0B-D4E4D56641FB}"/>
          </ac:spMkLst>
        </pc:spChg>
        <pc:spChg chg="mod">
          <ac:chgData name="안 승훈" userId="e6453ba8-b36d-4e7c-b6a2-146b5ce5f61b" providerId="ADAL" clId="{8A976AAD-357C-48CA-BA4E-5E567369EC88}" dt="2022-11-25T02:58:58.023" v="312"/>
          <ac:spMkLst>
            <pc:docMk/>
            <pc:sldMk cId="4057375199" sldId="526"/>
            <ac:spMk id="21" creationId="{C6BAC094-3F29-3B44-2658-22DDE45337BE}"/>
          </ac:spMkLst>
        </pc:spChg>
        <pc:spChg chg="mod">
          <ac:chgData name="안 승훈" userId="e6453ba8-b36d-4e7c-b6a2-146b5ce5f61b" providerId="ADAL" clId="{8A976AAD-357C-48CA-BA4E-5E567369EC88}" dt="2022-11-25T02:58:57.319" v="310"/>
          <ac:spMkLst>
            <pc:docMk/>
            <pc:sldMk cId="4057375199" sldId="526"/>
            <ac:spMk id="103" creationId="{86170FC2-866F-61B2-1F42-A6A1BF2E5310}"/>
          </ac:spMkLst>
        </pc:spChg>
        <pc:spChg chg="mod">
          <ac:chgData name="안 승훈" userId="e6453ba8-b36d-4e7c-b6a2-146b5ce5f61b" providerId="ADAL" clId="{8A976AAD-357C-48CA-BA4E-5E567369EC88}" dt="2022-11-25T02:58:55.967" v="308"/>
          <ac:spMkLst>
            <pc:docMk/>
            <pc:sldMk cId="4057375199" sldId="526"/>
            <ac:spMk id="106" creationId="{5BB1E8C1-9927-E2B8-137B-8732804C8945}"/>
          </ac:spMkLst>
        </pc:spChg>
      </pc:sldChg>
      <pc:sldChg chg="addSp delSp modSp mod ord">
        <pc:chgData name="안 승훈" userId="e6453ba8-b36d-4e7c-b6a2-146b5ce5f61b" providerId="ADAL" clId="{8A976AAD-357C-48CA-BA4E-5E567369EC88}" dt="2022-11-25T02:58:52.767" v="306"/>
        <pc:sldMkLst>
          <pc:docMk/>
          <pc:sldMk cId="2043207373" sldId="527"/>
        </pc:sldMkLst>
        <pc:spChg chg="mod">
          <ac:chgData name="안 승훈" userId="e6453ba8-b36d-4e7c-b6a2-146b5ce5f61b" providerId="ADAL" clId="{8A976AAD-357C-48CA-BA4E-5E567369EC88}" dt="2022-11-25T02:58:52.767" v="306"/>
          <ac:spMkLst>
            <pc:docMk/>
            <pc:sldMk cId="2043207373" sldId="527"/>
            <ac:spMk id="2" creationId="{4600F471-587A-98E0-1A0B-D4E4D56641FB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15" creationId="{A4E830A1-01DA-8092-E6CA-7D61BECA3015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18" creationId="{BCEA4D50-B70B-FC04-7CD0-49A4F0368118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19" creationId="{0FD882B8-D3AE-647A-3DF1-A2CFF62D7194}"/>
          </ac:spMkLst>
        </pc:spChg>
        <pc:spChg chg="mod">
          <ac:chgData name="안 승훈" userId="e6453ba8-b36d-4e7c-b6a2-146b5ce5f61b" providerId="ADAL" clId="{8A976AAD-357C-48CA-BA4E-5E567369EC88}" dt="2022-11-25T02:58:52.094" v="304"/>
          <ac:spMkLst>
            <pc:docMk/>
            <pc:sldMk cId="2043207373" sldId="527"/>
            <ac:spMk id="21" creationId="{C6BAC094-3F29-3B44-2658-22DDE45337BE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23" creationId="{DF453873-3702-A6CB-6874-C7254490C1E1}"/>
          </ac:spMkLst>
        </pc:spChg>
        <pc:spChg chg="del">
          <ac:chgData name="안 승훈" userId="e6453ba8-b36d-4e7c-b6a2-146b5ce5f61b" providerId="ADAL" clId="{8A976AAD-357C-48CA-BA4E-5E567369EC88}" dt="2022-11-25T02:38:32.642" v="20" actId="21"/>
          <ac:spMkLst>
            <pc:docMk/>
            <pc:sldMk cId="2043207373" sldId="527"/>
            <ac:spMk id="28" creationId="{7BEE230D-65CF-BDCB-9A7F-F3922C784D7D}"/>
          </ac:spMkLst>
        </pc:spChg>
        <pc:spChg chg="del">
          <ac:chgData name="안 승훈" userId="e6453ba8-b36d-4e7c-b6a2-146b5ce5f61b" providerId="ADAL" clId="{8A976AAD-357C-48CA-BA4E-5E567369EC88}" dt="2022-11-25T02:38:32.642" v="20" actId="21"/>
          <ac:spMkLst>
            <pc:docMk/>
            <pc:sldMk cId="2043207373" sldId="527"/>
            <ac:spMk id="29" creationId="{10CF9867-9F8F-8197-4D3D-C56ABBFE66E0}"/>
          </ac:spMkLst>
        </pc:spChg>
        <pc:spChg chg="add del">
          <ac:chgData name="안 승훈" userId="e6453ba8-b36d-4e7c-b6a2-146b5ce5f61b" providerId="ADAL" clId="{8A976AAD-357C-48CA-BA4E-5E567369EC88}" dt="2022-11-25T02:39:57.015" v="24" actId="21"/>
          <ac:spMkLst>
            <pc:docMk/>
            <pc:sldMk cId="2043207373" sldId="527"/>
            <ac:spMk id="46" creationId="{4E546BA8-A6B1-8922-E403-3A01C72A682A}"/>
          </ac:spMkLst>
        </pc:spChg>
        <pc:spChg chg="mod">
          <ac:chgData name="안 승훈" userId="e6453ba8-b36d-4e7c-b6a2-146b5ce5f61b" providerId="ADAL" clId="{8A976AAD-357C-48CA-BA4E-5E567369EC88}" dt="2022-11-25T02:58:51.239" v="302"/>
          <ac:spMkLst>
            <pc:docMk/>
            <pc:sldMk cId="2043207373" sldId="527"/>
            <ac:spMk id="103" creationId="{86170FC2-866F-61B2-1F42-A6A1BF2E5310}"/>
          </ac:spMkLst>
        </pc:spChg>
        <pc:spChg chg="mod">
          <ac:chgData name="안 승훈" userId="e6453ba8-b36d-4e7c-b6a2-146b5ce5f61b" providerId="ADAL" clId="{8A976AAD-357C-48CA-BA4E-5E567369EC88}" dt="2022-11-25T02:58:50.199" v="300"/>
          <ac:spMkLst>
            <pc:docMk/>
            <pc:sldMk cId="2043207373" sldId="527"/>
            <ac:spMk id="106" creationId="{5BB1E8C1-9927-E2B8-137B-8732804C8945}"/>
          </ac:spMkLst>
        </pc:sp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16" creationId="{6FDFD381-DB1A-E647-CF9A-D9088353BFF6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2" creationId="{93AB0D4D-68FD-8506-8554-3672E7385C99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4" creationId="{CD7438AB-5721-019D-2B6A-3F5F4436E9CD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6" creationId="{6CD0C287-3DB3-14AA-3172-EFC6CA3CCDD6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7" creationId="{E9C3163F-A131-EBF6-6790-874BBD4C9AFE}"/>
          </ac:cxnSpMkLst>
        </pc:cxnChg>
      </pc:sldChg>
      <pc:sldChg chg="addSp delSp modSp mod">
        <pc:chgData name="안 승훈" userId="e6453ba8-b36d-4e7c-b6a2-146b5ce5f61b" providerId="ADAL" clId="{8A976AAD-357C-48CA-BA4E-5E567369EC88}" dt="2022-11-25T02:58:30.183" v="298"/>
        <pc:sldMkLst>
          <pc:docMk/>
          <pc:sldMk cId="4132461507" sldId="528"/>
        </pc:sldMkLst>
        <pc:spChg chg="mod">
          <ac:chgData name="안 승훈" userId="e6453ba8-b36d-4e7c-b6a2-146b5ce5f61b" providerId="ADAL" clId="{8A976AAD-357C-48CA-BA4E-5E567369EC88}" dt="2022-11-25T02:58:20.893" v="294" actId="207"/>
          <ac:spMkLst>
            <pc:docMk/>
            <pc:sldMk cId="4132461507" sldId="528"/>
            <ac:spMk id="2" creationId="{4600F471-587A-98E0-1A0B-D4E4D56641FB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3" creationId="{906EECD0-40CA-5AB0-A37E-CFCE1754F8AD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5" creationId="{72325479-9721-4A85-6056-49EFA48E2256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6" creationId="{434E8E34-21BD-E4E4-0943-FE4B8AF34D26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9" creationId="{05F9F6E7-EAD0-84DE-619D-79FFED372DDE}"/>
          </ac:spMkLst>
        </pc:spChg>
        <pc:spChg chg="mod">
          <ac:chgData name="안 승훈" userId="e6453ba8-b36d-4e7c-b6a2-146b5ce5f61b" providerId="ADAL" clId="{8A976AAD-357C-48CA-BA4E-5E567369EC88}" dt="2022-11-25T02:54:46.089" v="123"/>
          <ac:spMkLst>
            <pc:docMk/>
            <pc:sldMk cId="4132461507" sldId="528"/>
            <ac:spMk id="20" creationId="{377C4AE8-C162-D11C-AFCC-3E85F6E3E58F}"/>
          </ac:spMkLst>
        </pc:spChg>
        <pc:spChg chg="del">
          <ac:chgData name="안 승훈" userId="e6453ba8-b36d-4e7c-b6a2-146b5ce5f61b" providerId="ADAL" clId="{8A976AAD-357C-48CA-BA4E-5E567369EC88}" dt="2022-11-25T02:49:54.674" v="59" actId="21"/>
          <ac:spMkLst>
            <pc:docMk/>
            <pc:sldMk cId="4132461507" sldId="528"/>
            <ac:spMk id="21" creationId="{C6BAC094-3F29-3B44-2658-22DDE45337BE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26" creationId="{860F3F90-180F-14E7-491C-8ADBA7D3B49D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27" creationId="{16645502-7A09-026A-ADE4-972F83455576}"/>
          </ac:spMkLst>
        </pc:spChg>
        <pc:spChg chg="add mod">
          <ac:chgData name="안 승훈" userId="e6453ba8-b36d-4e7c-b6a2-146b5ce5f61b" providerId="ADAL" clId="{8A976AAD-357C-48CA-BA4E-5E567369EC88}" dt="2022-11-25T02:58:29.007" v="296"/>
          <ac:spMkLst>
            <pc:docMk/>
            <pc:sldMk cId="4132461507" sldId="528"/>
            <ac:spMk id="28" creationId="{A66857B9-D7AD-C863-C813-CC7DD61F4ACD}"/>
          </ac:spMkLst>
        </pc:spChg>
        <pc:spChg chg="add mod">
          <ac:chgData name="안 승훈" userId="e6453ba8-b36d-4e7c-b6a2-146b5ce5f61b" providerId="ADAL" clId="{8A976AAD-357C-48CA-BA4E-5E567369EC88}" dt="2022-11-25T02:56:24.430" v="187" actId="1036"/>
          <ac:spMkLst>
            <pc:docMk/>
            <pc:sldMk cId="4132461507" sldId="528"/>
            <ac:spMk id="30" creationId="{B1FDA4C2-447F-D7FE-2FAD-3FEF038C9B85}"/>
          </ac:spMkLst>
        </pc:spChg>
        <pc:spChg chg="add mod">
          <ac:chgData name="안 승훈" userId="e6453ba8-b36d-4e7c-b6a2-146b5ce5f61b" providerId="ADAL" clId="{8A976AAD-357C-48CA-BA4E-5E567369EC88}" dt="2022-11-25T02:58:30.183" v="298"/>
          <ac:spMkLst>
            <pc:docMk/>
            <pc:sldMk cId="4132461507" sldId="528"/>
            <ac:spMk id="31" creationId="{F4540BBD-87B2-6689-512D-D389FCA6714A}"/>
          </ac:spMkLst>
        </pc:spChg>
        <pc:spChg chg="add mod">
          <ac:chgData name="안 승훈" userId="e6453ba8-b36d-4e7c-b6a2-146b5ce5f61b" providerId="ADAL" clId="{8A976AAD-357C-48CA-BA4E-5E567369EC88}" dt="2022-11-25T02:56:24.430" v="187" actId="1036"/>
          <ac:spMkLst>
            <pc:docMk/>
            <pc:sldMk cId="4132461507" sldId="528"/>
            <ac:spMk id="33" creationId="{D93CB88E-F17F-7E63-1B23-4F804CE3DCD5}"/>
          </ac:spMkLst>
        </pc:spChg>
        <pc:spChg chg="add mod">
          <ac:chgData name="안 승훈" userId="e6453ba8-b36d-4e7c-b6a2-146b5ce5f61b" providerId="ADAL" clId="{8A976AAD-357C-48CA-BA4E-5E567369EC88}" dt="2022-11-25T02:50:20.130" v="67" actId="1076"/>
          <ac:spMkLst>
            <pc:docMk/>
            <pc:sldMk cId="4132461507" sldId="528"/>
            <ac:spMk id="39" creationId="{24CC80F4-79AE-7DE9-8339-69DADEAEE031}"/>
          </ac:spMkLst>
        </pc:spChg>
        <pc:spChg chg="add mod">
          <ac:chgData name="안 승훈" userId="e6453ba8-b36d-4e7c-b6a2-146b5ce5f61b" providerId="ADAL" clId="{8A976AAD-357C-48CA-BA4E-5E567369EC88}" dt="2022-11-25T02:58:20.893" v="294" actId="207"/>
          <ac:spMkLst>
            <pc:docMk/>
            <pc:sldMk cId="4132461507" sldId="528"/>
            <ac:spMk id="43" creationId="{851C052D-5F16-3B25-8601-2D45B450526E}"/>
          </ac:spMkLst>
        </pc:spChg>
        <pc:spChg chg="mod">
          <ac:chgData name="안 승훈" userId="e6453ba8-b36d-4e7c-b6a2-146b5ce5f61b" providerId="ADAL" clId="{8A976AAD-357C-48CA-BA4E-5E567369EC88}" dt="2022-11-25T02:52:44.152" v="112" actId="404"/>
          <ac:spMkLst>
            <pc:docMk/>
            <pc:sldMk cId="4132461507" sldId="528"/>
            <ac:spMk id="46" creationId="{4E546BA8-A6B1-8922-E403-3A01C72A682A}"/>
          </ac:spMkLst>
        </pc:spChg>
        <pc:spChg chg="mod">
          <ac:chgData name="안 승훈" userId="e6453ba8-b36d-4e7c-b6a2-146b5ce5f61b" providerId="ADAL" clId="{8A976AAD-357C-48CA-BA4E-5E567369EC88}" dt="2022-11-25T02:38:00.487" v="7"/>
          <ac:spMkLst>
            <pc:docMk/>
            <pc:sldMk cId="4132461507" sldId="528"/>
            <ac:spMk id="47" creationId="{2A06E7DA-CE39-1DC3-DFAF-BDB5184C6915}"/>
          </ac:spMkLst>
        </pc:spChg>
        <pc:spChg chg="mod">
          <ac:chgData name="안 승훈" userId="e6453ba8-b36d-4e7c-b6a2-146b5ce5f61b" providerId="ADAL" clId="{8A976AAD-357C-48CA-BA4E-5E567369EC88}" dt="2022-11-25T02:38:04.878" v="8"/>
          <ac:spMkLst>
            <pc:docMk/>
            <pc:sldMk cId="4132461507" sldId="528"/>
            <ac:spMk id="48" creationId="{08F7B218-E336-2BAD-AA82-CDCBC31E076F}"/>
          </ac:spMkLst>
        </pc:spChg>
        <pc:spChg chg="mod">
          <ac:chgData name="안 승훈" userId="e6453ba8-b36d-4e7c-b6a2-146b5ce5f61b" providerId="ADAL" clId="{8A976AAD-357C-48CA-BA4E-5E567369EC88}" dt="2022-11-25T02:48:33.541" v="54"/>
          <ac:spMkLst>
            <pc:docMk/>
            <pc:sldMk cId="4132461507" sldId="528"/>
            <ac:spMk id="51" creationId="{350849B7-C380-330D-E941-CEC40F20A3E7}"/>
          </ac:spMkLst>
        </pc:spChg>
        <pc:spChg chg="add mod">
          <ac:chgData name="안 승훈" userId="e6453ba8-b36d-4e7c-b6a2-146b5ce5f61b" providerId="ADAL" clId="{8A976AAD-357C-48CA-BA4E-5E567369EC88}" dt="2022-11-25T02:57:22.272" v="225" actId="20577"/>
          <ac:spMkLst>
            <pc:docMk/>
            <pc:sldMk cId="4132461507" sldId="528"/>
            <ac:spMk id="57" creationId="{98EC8B0B-5244-F1CE-329F-ECE435F80357}"/>
          </ac:spMkLst>
        </pc:spChg>
        <pc:spChg chg="add mod">
          <ac:chgData name="안 승훈" userId="e6453ba8-b36d-4e7c-b6a2-146b5ce5f61b" providerId="ADAL" clId="{8A976AAD-357C-48CA-BA4E-5E567369EC88}" dt="2022-11-25T02:58:20.893" v="294" actId="207"/>
          <ac:spMkLst>
            <pc:docMk/>
            <pc:sldMk cId="4132461507" sldId="528"/>
            <ac:spMk id="58" creationId="{73891E4A-1674-3ED4-848F-98C04C9F9B32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3" creationId="{86170FC2-866F-61B2-1F42-A6A1BF2E5310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5" creationId="{B0DC2658-C625-7B03-75A3-5C576EE0EBFE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6" creationId="{5BB1E8C1-9927-E2B8-137B-8732804C8945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8" creationId="{B3598D34-C1A8-5103-712E-C6D0F732D0B7}"/>
          </ac:spMkLst>
        </pc:sp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14" creationId="{A5939517-A28C-E134-6A1E-2AC1485D6064}"/>
          </ac:cxnSpMkLst>
        </pc:cxnChg>
        <pc:cxnChg chg="del mod">
          <ac:chgData name="안 승훈" userId="e6453ba8-b36d-4e7c-b6a2-146b5ce5f61b" providerId="ADAL" clId="{8A976AAD-357C-48CA-BA4E-5E567369EC88}" dt="2022-11-25T02:49:55.682" v="60" actId="21"/>
          <ac:cxnSpMkLst>
            <pc:docMk/>
            <pc:sldMk cId="4132461507" sldId="528"/>
            <ac:cxnSpMk id="17" creationId="{3F15DB84-80E2-6A99-8C10-A39AA41E0A8E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18" creationId="{6087B5AF-6892-4B23-EDC9-C28B580CDB05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22" creationId="{BF5DAF23-8467-03EB-BBA4-D0926F4EADC2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23" creationId="{10D6CD68-1564-6E3D-24C6-72754E752E7B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24" creationId="{817098FD-603F-5842-91A6-74442EB2E643}"/>
          </ac:cxnSpMkLst>
        </pc:cxnChg>
        <pc:cxnChg chg="del mod">
          <ac:chgData name="안 승훈" userId="e6453ba8-b36d-4e7c-b6a2-146b5ce5f61b" providerId="ADAL" clId="{8A976AAD-357C-48CA-BA4E-5E567369EC88}" dt="2022-11-25T02:49:54.674" v="59" actId="21"/>
          <ac:cxnSpMkLst>
            <pc:docMk/>
            <pc:sldMk cId="4132461507" sldId="528"/>
            <ac:cxnSpMk id="25" creationId="{02FB6DE9-71B5-0D04-BF3E-6AA42A0707A0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29" creationId="{7B195BEE-ED7B-8847-83EC-F3E9B6A15CF0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2" creationId="{FC244590-2BC8-B453-1E87-57CF6B38D665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4" creationId="{1E60D6B3-9EEC-7F35-6E92-D7B2485FDAE8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5" creationId="{FFA844E5-8EBF-38A2-4E93-798725FA672D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6" creationId="{9D76B167-F58C-26E4-7EDE-B1E2BA3726B0}"/>
          </ac:cxnSpMkLst>
        </pc:cxnChg>
        <pc:cxnChg chg="add del mod">
          <ac:chgData name="안 승훈" userId="e6453ba8-b36d-4e7c-b6a2-146b5ce5f61b" providerId="ADAL" clId="{8A976AAD-357C-48CA-BA4E-5E567369EC88}" dt="2022-11-25T02:49:56.914" v="61" actId="21"/>
          <ac:cxnSpMkLst>
            <pc:docMk/>
            <pc:sldMk cId="4132461507" sldId="528"/>
            <ac:cxnSpMk id="40" creationId="{FC7443B1-BB94-287D-E362-A9247AA97A24}"/>
          </ac:cxnSpMkLst>
        </pc:cxnChg>
        <pc:cxnChg chg="add mod">
          <ac:chgData name="안 승훈" userId="e6453ba8-b36d-4e7c-b6a2-146b5ce5f61b" providerId="ADAL" clId="{8A976AAD-357C-48CA-BA4E-5E567369EC88}" dt="2022-11-25T02:50:20.130" v="67" actId="1076"/>
          <ac:cxnSpMkLst>
            <pc:docMk/>
            <pc:sldMk cId="4132461507" sldId="528"/>
            <ac:cxnSpMk id="44" creationId="{B630B186-84EC-9284-FB55-8049EB50B308}"/>
          </ac:cxnSpMkLst>
        </pc:cxnChg>
        <pc:cxnChg chg="add mod">
          <ac:chgData name="안 승훈" userId="e6453ba8-b36d-4e7c-b6a2-146b5ce5f61b" providerId="ADAL" clId="{8A976AAD-357C-48CA-BA4E-5E567369EC88}" dt="2022-11-25T02:53:48.086" v="117" actId="14100"/>
          <ac:cxnSpMkLst>
            <pc:docMk/>
            <pc:sldMk cId="4132461507" sldId="528"/>
            <ac:cxnSpMk id="53" creationId="{3BFF23BF-CC46-0ECA-2867-D77FE8212899}"/>
          </ac:cxnSpMkLst>
        </pc:cxnChg>
        <pc:cxnChg chg="add mod">
          <ac:chgData name="안 승훈" userId="e6453ba8-b36d-4e7c-b6a2-146b5ce5f61b" providerId="ADAL" clId="{8A976AAD-357C-48CA-BA4E-5E567369EC88}" dt="2022-11-25T02:56:15.416" v="158" actId="1076"/>
          <ac:cxnSpMkLst>
            <pc:docMk/>
            <pc:sldMk cId="4132461507" sldId="528"/>
            <ac:cxnSpMk id="59" creationId="{D09FDF0F-EBA7-138B-1DFB-0C973CD54317}"/>
          </ac:cxnSpMkLst>
        </pc:cxnChg>
        <pc:cxnChg chg="add mod">
          <ac:chgData name="안 승훈" userId="e6453ba8-b36d-4e7c-b6a2-146b5ce5f61b" providerId="ADAL" clId="{8A976AAD-357C-48CA-BA4E-5E567369EC88}" dt="2022-11-25T02:56:21.695" v="161" actId="14100"/>
          <ac:cxnSpMkLst>
            <pc:docMk/>
            <pc:sldMk cId="4132461507" sldId="528"/>
            <ac:cxnSpMk id="60" creationId="{6B983FBC-EA18-D1CE-B9BF-3C7495F8CF87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04" creationId="{8DE09FAC-D39A-998F-50C5-19DDEFA5D775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07" creationId="{2EA121E6-9589-EBDC-F38D-8A8B46FFB739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09" creationId="{540E5A12-72C0-4A02-17CD-F42F6B402DDA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10" creationId="{749C0D27-C713-90C8-701D-4AA391DC3666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11" creationId="{D5369330-2AF5-651A-03C7-64F734EB205D}"/>
          </ac:cxnSpMkLst>
        </pc:cxnChg>
      </pc:sldChg>
      <pc:sldChg chg="addSp modSp add mod">
        <pc:chgData name="안 승훈" userId="e6453ba8-b36d-4e7c-b6a2-146b5ce5f61b" providerId="ADAL" clId="{8A976AAD-357C-48CA-BA4E-5E567369EC88}" dt="2022-11-25T03:15:10.775" v="1005"/>
        <pc:sldMkLst>
          <pc:docMk/>
          <pc:sldMk cId="3847416139" sldId="529"/>
        </pc:sldMkLst>
        <pc:spChg chg="add mod">
          <ac:chgData name="안 승훈" userId="e6453ba8-b36d-4e7c-b6a2-146b5ce5f61b" providerId="ADAL" clId="{8A976AAD-357C-48CA-BA4E-5E567369EC88}" dt="2022-11-25T03:14:50.032" v="982"/>
          <ac:spMkLst>
            <pc:docMk/>
            <pc:sldMk cId="3847416139" sldId="529"/>
            <ac:spMk id="3" creationId="{C89BD290-76D5-7B71-2861-E5215604A510}"/>
          </ac:spMkLst>
        </pc:spChg>
        <pc:spChg chg="add mod">
          <ac:chgData name="안 승훈" userId="e6453ba8-b36d-4e7c-b6a2-146b5ce5f61b" providerId="ADAL" clId="{8A976AAD-357C-48CA-BA4E-5E567369EC88}" dt="2022-11-25T03:14:52.121" v="988"/>
          <ac:spMkLst>
            <pc:docMk/>
            <pc:sldMk cId="3847416139" sldId="529"/>
            <ac:spMk id="5" creationId="{7F2F680B-7B64-43C5-CDC2-ABE5E53D91DD}"/>
          </ac:spMkLst>
        </pc:spChg>
        <pc:spChg chg="add mod">
          <ac:chgData name="안 승훈" userId="e6453ba8-b36d-4e7c-b6a2-146b5ce5f61b" providerId="ADAL" clId="{8A976AAD-357C-48CA-BA4E-5E567369EC88}" dt="2022-11-25T03:15:04.856" v="993"/>
          <ac:spMkLst>
            <pc:docMk/>
            <pc:sldMk cId="3847416139" sldId="529"/>
            <ac:spMk id="6" creationId="{BF73D18F-9F63-4CEA-5AF6-9CF9C4EF080F}"/>
          </ac:spMkLst>
        </pc:spChg>
        <pc:spChg chg="add mod">
          <ac:chgData name="안 승훈" userId="e6453ba8-b36d-4e7c-b6a2-146b5ce5f61b" providerId="ADAL" clId="{8A976AAD-357C-48CA-BA4E-5E567369EC88}" dt="2022-11-25T03:15:09.338" v="1001"/>
          <ac:spMkLst>
            <pc:docMk/>
            <pc:sldMk cId="3847416139" sldId="529"/>
            <ac:spMk id="8" creationId="{08A1ED4C-049C-3CEA-9300-8BF8FC86A551}"/>
          </ac:spMkLst>
        </pc:spChg>
        <pc:spChg chg="add mod">
          <ac:chgData name="안 승훈" userId="e6453ba8-b36d-4e7c-b6a2-146b5ce5f61b" providerId="ADAL" clId="{8A976AAD-357C-48CA-BA4E-5E567369EC88}" dt="2022-11-25T03:15:07.384" v="997"/>
          <ac:spMkLst>
            <pc:docMk/>
            <pc:sldMk cId="3847416139" sldId="529"/>
            <ac:spMk id="9" creationId="{1526ACE7-7E2C-C078-7EF3-D97C84762F13}"/>
          </ac:spMkLst>
        </pc:spChg>
        <pc:spChg chg="add mod">
          <ac:chgData name="안 승훈" userId="e6453ba8-b36d-4e7c-b6a2-146b5ce5f61b" providerId="ADAL" clId="{8A976AAD-357C-48CA-BA4E-5E567369EC88}" dt="2022-11-25T03:15:10.775" v="1005"/>
          <ac:spMkLst>
            <pc:docMk/>
            <pc:sldMk cId="3847416139" sldId="529"/>
            <ac:spMk id="11" creationId="{6A723527-5FCA-3B8C-53E9-8F61BA7FEEE1}"/>
          </ac:spMkLst>
        </pc:sp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7" creationId="{E0D8AE48-8E33-1805-C76B-E22E78795261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0" creationId="{B7EB706B-468D-896B-E0FE-B6147BE71552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2" creationId="{4CBF9A4C-8054-DC36-F2AF-A83389EA5F3E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3" creationId="{C77350C8-C54D-3F3D-F498-DC4E8E362B7E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4" creationId="{41D25AC9-72EC-9BEC-2A3E-C38DDAFED8D4}"/>
          </ac:cxnSpMkLst>
        </pc:cxnChg>
      </pc:sldChg>
      <pc:sldChg chg="addSp delSp modSp add del mod">
        <pc:chgData name="안 승훈" userId="e6453ba8-b36d-4e7c-b6a2-146b5ce5f61b" providerId="ADAL" clId="{8A976AAD-357C-48CA-BA4E-5E567369EC88}" dt="2022-11-25T03:42:59.278" v="1547" actId="2696"/>
        <pc:sldMkLst>
          <pc:docMk/>
          <pc:sldMk cId="1417779329" sldId="530"/>
        </pc:sldMkLst>
        <pc:spChg chg="mod topLvl">
          <ac:chgData name="안 승훈" userId="e6453ba8-b36d-4e7c-b6a2-146b5ce5f61b" providerId="ADAL" clId="{8A976AAD-357C-48CA-BA4E-5E567369EC88}" dt="2022-11-25T03:35:34.361" v="1397" actId="1076"/>
          <ac:spMkLst>
            <pc:docMk/>
            <pc:sldMk cId="1417779329" sldId="530"/>
            <ac:spMk id="3" creationId="{9A28E6CA-03C5-3CCE-16F0-AD5FB3DF9464}"/>
          </ac:spMkLst>
        </pc:spChg>
        <pc:spChg chg="mod">
          <ac:chgData name="안 승훈" userId="e6453ba8-b36d-4e7c-b6a2-146b5ce5f61b" providerId="ADAL" clId="{8A976AAD-357C-48CA-BA4E-5E567369EC88}" dt="2022-11-25T03:31:51.247" v="1323" actId="404"/>
          <ac:spMkLst>
            <pc:docMk/>
            <pc:sldMk cId="1417779329" sldId="530"/>
            <ac:spMk id="4" creationId="{94678D8F-D624-E834-0561-ACC981956C0F}"/>
          </ac:spMkLst>
        </pc:spChg>
        <pc:spChg chg="add mod">
          <ac:chgData name="안 승훈" userId="e6453ba8-b36d-4e7c-b6a2-146b5ce5f61b" providerId="ADAL" clId="{8A976AAD-357C-48CA-BA4E-5E567369EC88}" dt="2022-11-25T03:34:49.086" v="1373" actId="21"/>
          <ac:spMkLst>
            <pc:docMk/>
            <pc:sldMk cId="1417779329" sldId="530"/>
            <ac:spMk id="26" creationId="{9564B054-81FF-C3B2-A0ED-5843CF710D50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4" creationId="{7ADEB34A-C0AD-1564-A835-DECC4A8A374E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5" creationId="{1BE26A71-A19F-7CF8-57B2-54CEB1573D2E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6" creationId="{F5CF8BBA-F499-735C-7521-4D497E5E59D5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7" creationId="{E9F7BC77-E285-A5F8-AF4C-4FC66D08D27A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1" creationId="{7E604E1A-BD2B-3804-103A-8143D3DF8149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2" creationId="{66955E74-3975-3BE2-A3F5-C43C0F293915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3" creationId="{F4811106-374F-FEA4-F4B4-65A258FCB2FF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4" creationId="{D50148A5-6F32-2AE8-D0F8-5311326708CF}"/>
          </ac:spMkLst>
        </pc:spChg>
        <pc:spChg chg="add del">
          <ac:chgData name="안 승훈" userId="e6453ba8-b36d-4e7c-b6a2-146b5ce5f61b" providerId="ADAL" clId="{8A976AAD-357C-48CA-BA4E-5E567369EC88}" dt="2022-11-25T03:34:51.356" v="1375" actId="21"/>
          <ac:spMkLst>
            <pc:docMk/>
            <pc:sldMk cId="1417779329" sldId="530"/>
            <ac:spMk id="58" creationId="{D3B02210-762F-14D4-BDA5-AD73B40A4431}"/>
          </ac:spMkLst>
        </pc:spChg>
        <pc:spChg chg="add mod">
          <ac:chgData name="안 승훈" userId="e6453ba8-b36d-4e7c-b6a2-146b5ce5f61b" providerId="ADAL" clId="{8A976AAD-357C-48CA-BA4E-5E567369EC88}" dt="2022-11-25T03:35:15.251" v="1388" actId="1076"/>
          <ac:spMkLst>
            <pc:docMk/>
            <pc:sldMk cId="1417779329" sldId="530"/>
            <ac:spMk id="59" creationId="{8A2D1781-4F70-A84C-7F60-B1FC54F05B36}"/>
          </ac:spMkLst>
        </pc:spChg>
        <pc:spChg chg="add mod">
          <ac:chgData name="안 승훈" userId="e6453ba8-b36d-4e7c-b6a2-146b5ce5f61b" providerId="ADAL" clId="{8A976AAD-357C-48CA-BA4E-5E567369EC88}" dt="2022-11-25T03:35:29.771" v="1395"/>
          <ac:spMkLst>
            <pc:docMk/>
            <pc:sldMk cId="1417779329" sldId="530"/>
            <ac:spMk id="67" creationId="{A0ED3199-BAC2-0C2E-832A-B448F22A9419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147" creationId="{47D60224-1716-2C85-1364-58195E4DE070}"/>
          </ac:spMkLst>
        </pc:spChg>
        <pc:grpChg chg="del">
          <ac:chgData name="안 승훈" userId="e6453ba8-b36d-4e7c-b6a2-146b5ce5f61b" providerId="ADAL" clId="{8A976AAD-357C-48CA-BA4E-5E567369EC88}" dt="2022-11-25T03:32:00.674" v="1324" actId="165"/>
          <ac:grpSpMkLst>
            <pc:docMk/>
            <pc:sldMk cId="1417779329" sldId="530"/>
            <ac:grpSpMk id="174" creationId="{245F7F49-0F18-129E-39AE-B329109F8CD4}"/>
          </ac:grpSpMkLst>
        </pc:grpChg>
        <pc:cxnChg chg="add del mod">
          <ac:chgData name="안 승훈" userId="e6453ba8-b36d-4e7c-b6a2-146b5ce5f61b" providerId="ADAL" clId="{8A976AAD-357C-48CA-BA4E-5E567369EC88}" dt="2022-11-25T03:35:05.642" v="1384" actId="21"/>
          <ac:cxnSpMkLst>
            <pc:docMk/>
            <pc:sldMk cId="1417779329" sldId="530"/>
            <ac:cxnSpMk id="60" creationId="{1D5BCB12-CDF3-FB91-AA78-0EC6E63BA25C}"/>
          </ac:cxnSpMkLst>
        </pc:cxnChg>
        <pc:cxnChg chg="add mod">
          <ac:chgData name="안 승훈" userId="e6453ba8-b36d-4e7c-b6a2-146b5ce5f61b" providerId="ADAL" clId="{8A976AAD-357C-48CA-BA4E-5E567369EC88}" dt="2022-11-25T03:35:15.251" v="1388" actId="1076"/>
          <ac:cxnSpMkLst>
            <pc:docMk/>
            <pc:sldMk cId="1417779329" sldId="530"/>
            <ac:cxnSpMk id="62" creationId="{3A2EA26E-E7F6-2B8F-A087-5DDB2300942D}"/>
          </ac:cxnSpMkLst>
        </pc:cxnChg>
        <pc:cxnChg chg="add mod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68" creationId="{486C4B30-22C2-928F-3872-0EB879066422}"/>
          </ac:cxnSpMkLst>
        </pc:cxnChg>
        <pc:cxnChg chg="mod">
          <ac:chgData name="안 승훈" userId="e6453ba8-b36d-4e7c-b6a2-146b5ce5f61b" providerId="ADAL" clId="{8A976AAD-357C-48CA-BA4E-5E567369EC88}" dt="2022-11-25T03:32:59.141" v="1351" actId="14100"/>
          <ac:cxnSpMkLst>
            <pc:docMk/>
            <pc:sldMk cId="1417779329" sldId="530"/>
            <ac:cxnSpMk id="74" creationId="{8580C561-3FF5-9E5B-9D0B-C465B3553C8F}"/>
          </ac:cxnSpMkLst>
        </pc:cxnChg>
        <pc:cxnChg chg="mod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77" creationId="{343C81D0-4D3B-6ECF-F2D7-BC2F9047D435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84" creationId="{ABD5288B-C762-222F-F891-EF9A9A0F1FC0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88" creationId="{242B63D5-31F1-0BE0-0970-2D728D514352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92" creationId="{66D46E25-CBA9-8281-B04E-76D5A54414CE}"/>
          </ac:cxnSpMkLst>
        </pc:cxnChg>
        <pc:cxnChg chg="del mod topLvl">
          <ac:chgData name="안 승훈" userId="e6453ba8-b36d-4e7c-b6a2-146b5ce5f61b" providerId="ADAL" clId="{8A976AAD-357C-48CA-BA4E-5E567369EC88}" dt="2022-11-25T03:32:52.389" v="1349" actId="21"/>
          <ac:cxnSpMkLst>
            <pc:docMk/>
            <pc:sldMk cId="1417779329" sldId="530"/>
            <ac:cxnSpMk id="97" creationId="{44AAACC1-C6CD-5491-17E9-1C2C3B4DEA54}"/>
          </ac:cxnSpMkLst>
        </pc:cxnChg>
        <pc:cxnChg chg="mod topLvl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100" creationId="{2262D0DB-BCAA-54BF-72AC-347C1EABA7D2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05" creationId="{16E6D0BA-882D-818F-5CDF-48FA07B730DB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09" creationId="{B71203D4-2CAB-7A07-E170-E5DEC98AF99C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10" creationId="{38DCE874-A6B2-467D-0943-03438A9F316C}"/>
          </ac:cxnSpMkLst>
        </pc:cxnChg>
        <pc:cxnChg chg="mod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117" creationId="{6684EE82-CCD0-F08D-DD4B-89B0F9FA724E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48" creationId="{70201507-C313-F72F-8849-E10439D89287}"/>
          </ac:cxnSpMkLst>
        </pc:cxnChg>
      </pc:sldChg>
      <pc:sldChg chg="add">
        <pc:chgData name="안 승훈" userId="e6453ba8-b36d-4e7c-b6a2-146b5ce5f61b" providerId="ADAL" clId="{8A976AAD-357C-48CA-BA4E-5E567369EC88}" dt="2022-11-25T03:43:11.917" v="1551"/>
        <pc:sldMkLst>
          <pc:docMk/>
          <pc:sldMk cId="439188850" sldId="531"/>
        </pc:sldMkLst>
      </pc:sldChg>
      <pc:sldChg chg="addSp delSp modSp add del mod">
        <pc:chgData name="안 승훈" userId="e6453ba8-b36d-4e7c-b6a2-146b5ce5f61b" providerId="ADAL" clId="{8A976AAD-357C-48CA-BA4E-5E567369EC88}" dt="2022-11-25T03:43:10.374" v="1550" actId="2696"/>
        <pc:sldMkLst>
          <pc:docMk/>
          <pc:sldMk cId="3798985463" sldId="531"/>
        </pc:sldMkLst>
        <pc:spChg chg="mod">
          <ac:chgData name="안 승훈" userId="e6453ba8-b36d-4e7c-b6a2-146b5ce5f61b" providerId="ADAL" clId="{8A976AAD-357C-48CA-BA4E-5E567369EC88}" dt="2022-11-25T03:41:47.376" v="1510" actId="404"/>
          <ac:spMkLst>
            <pc:docMk/>
            <pc:sldMk cId="3798985463" sldId="531"/>
            <ac:spMk id="4" creationId="{94678D8F-D624-E834-0561-ACC981956C0F}"/>
          </ac:spMkLst>
        </pc:spChg>
        <pc:spChg chg="add mod">
          <ac:chgData name="안 승훈" userId="e6453ba8-b36d-4e7c-b6a2-146b5ce5f61b" providerId="ADAL" clId="{8A976AAD-357C-48CA-BA4E-5E567369EC88}" dt="2022-11-25T03:42:34.824" v="1541" actId="1076"/>
          <ac:spMkLst>
            <pc:docMk/>
            <pc:sldMk cId="3798985463" sldId="531"/>
            <ac:spMk id="20" creationId="{717AC6C3-6D1D-8730-CADF-6692EEB42C74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21" creationId="{F9741727-F17B-459B-D3E3-F6B66632326A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26" creationId="{BF321358-487A-49C4-1136-68835E7A6969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29" creationId="{C944CE7A-966A-48A4-CC03-64E82A377AD7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33" creationId="{7DE6E584-5B90-49CF-6457-856369AD4D2E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38" creationId="{AFDF5A3B-101E-940E-5EF2-8C734B94E06D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39" creationId="{631BA09A-AC9E-F538-08E1-279B9A8A9367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40" creationId="{E595EF23-B2B7-380E-EECC-EE26C7188639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45" creationId="{92486F93-8620-74C8-7658-783D1A61116B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0" creationId="{094D38C6-2893-C9E2-0A4F-55E005E48371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3" creationId="{54BD02B0-3FDB-E6E2-025F-7CA05EAAD30B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4" creationId="{E1F57443-CD5E-6D35-7886-6E2AA84FDF41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5" creationId="{A66BA80A-D92E-D6E3-5272-18D84E64A74B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6" creationId="{A8374231-E18B-1A21-91CE-6C3BC7E7A0CD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7" creationId="{C959DE10-DD32-5610-C127-B35BE047E051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73" creationId="{A489602C-4690-B633-DAD8-3E8211339D49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76" creationId="{683DBF9D-13B5-8427-65D1-EA20B646CE5F}"/>
          </ac:spMkLst>
        </pc:spChg>
        <pc:spChg chg="add mod">
          <ac:chgData name="안 승훈" userId="e6453ba8-b36d-4e7c-b6a2-146b5ce5f61b" providerId="ADAL" clId="{8A976AAD-357C-48CA-BA4E-5E567369EC88}" dt="2022-11-25T03:42:21.688" v="1534" actId="1038"/>
          <ac:spMkLst>
            <pc:docMk/>
            <pc:sldMk cId="3798985463" sldId="531"/>
            <ac:spMk id="78" creationId="{2B957D59-D8FF-236D-CDF7-00460A7D4AB0}"/>
          </ac:spMkLst>
        </pc:spChg>
        <pc:spChg chg="add mod">
          <ac:chgData name="안 승훈" userId="e6453ba8-b36d-4e7c-b6a2-146b5ce5f61b" providerId="ADAL" clId="{8A976AAD-357C-48CA-BA4E-5E567369EC88}" dt="2022-11-25T03:42:33.528" v="1539" actId="1076"/>
          <ac:spMkLst>
            <pc:docMk/>
            <pc:sldMk cId="3798985463" sldId="531"/>
            <ac:spMk id="80" creationId="{546B1334-9D07-2A3E-205E-F8AA55792D06}"/>
          </ac:spMkLst>
        </pc:spChg>
        <pc:grpChg chg="add mod">
          <ac:chgData name="안 승훈" userId="e6453ba8-b36d-4e7c-b6a2-146b5ce5f61b" providerId="ADAL" clId="{8A976AAD-357C-48CA-BA4E-5E567369EC88}" dt="2022-11-25T03:42:15.656" v="1515"/>
          <ac:grpSpMkLst>
            <pc:docMk/>
            <pc:sldMk cId="3798985463" sldId="531"/>
            <ac:grpSpMk id="62" creationId="{1652D56D-3EEA-5D26-ED6D-75CD60AB8E4C}"/>
          </ac:grpSpMkLst>
        </pc:grpChg>
        <pc:grpChg chg="del">
          <ac:chgData name="안 승훈" userId="e6453ba8-b36d-4e7c-b6a2-146b5ce5f61b" providerId="ADAL" clId="{8A976AAD-357C-48CA-BA4E-5E567369EC88}" dt="2022-11-25T03:42:11.882" v="1511" actId="478"/>
          <ac:grpSpMkLst>
            <pc:docMk/>
            <pc:sldMk cId="3798985463" sldId="531"/>
            <ac:grpSpMk id="173" creationId="{4994580C-6A80-0303-73BC-8F2C085E154D}"/>
          </ac:grpSpMkLst>
        </pc:grpChg>
        <pc:grpChg chg="del">
          <ac:chgData name="안 승훈" userId="e6453ba8-b36d-4e7c-b6a2-146b5ce5f61b" providerId="ADAL" clId="{8A976AAD-357C-48CA-BA4E-5E567369EC88}" dt="2022-11-25T03:42:11.882" v="1511" actId="478"/>
          <ac:grpSpMkLst>
            <pc:docMk/>
            <pc:sldMk cId="3798985463" sldId="531"/>
            <ac:grpSpMk id="174" creationId="{245F7F49-0F18-129E-39AE-B329109F8CD4}"/>
          </ac:grpSpMkLst>
        </pc:grpChg>
        <pc:cxnChg chg="add mod">
          <ac:chgData name="안 승훈" userId="e6453ba8-b36d-4e7c-b6a2-146b5ce5f61b" providerId="ADAL" clId="{8A976AAD-357C-48CA-BA4E-5E567369EC88}" dt="2022-11-25T03:42:50.524" v="1544" actId="14100"/>
          <ac:cxnSpMkLst>
            <pc:docMk/>
            <pc:sldMk cId="3798985463" sldId="531"/>
            <ac:cxnSpMk id="12" creationId="{876A14CA-F41B-9EF7-4DEC-5E2F53FDEA93}"/>
          </ac:cxnSpMkLst>
        </pc:cxnChg>
        <pc:cxnChg chg="add mod">
          <ac:chgData name="안 승훈" userId="e6453ba8-b36d-4e7c-b6a2-146b5ce5f61b" providerId="ADAL" clId="{8A976AAD-357C-48CA-BA4E-5E567369EC88}" dt="2022-11-25T03:42:28.415" v="1537" actId="14100"/>
          <ac:cxnSpMkLst>
            <pc:docMk/>
            <pc:sldMk cId="3798985463" sldId="531"/>
            <ac:cxnSpMk id="14" creationId="{771AFC61-5481-0E4C-C434-2891D16FB112}"/>
          </ac:cxnSpMkLst>
        </pc:cxnChg>
        <pc:cxnChg chg="add mod">
          <ac:chgData name="안 승훈" userId="e6453ba8-b36d-4e7c-b6a2-146b5ce5f61b" providerId="ADAL" clId="{8A976AAD-357C-48CA-BA4E-5E567369EC88}" dt="2022-11-25T03:42:36.653" v="1542" actId="14100"/>
          <ac:cxnSpMkLst>
            <pc:docMk/>
            <pc:sldMk cId="3798985463" sldId="531"/>
            <ac:cxnSpMk id="17" creationId="{6F7F8F93-0061-77CD-B119-A741986B7263}"/>
          </ac:cxnSpMkLst>
        </pc:cxnChg>
        <pc:cxnChg chg="add mod">
          <ac:chgData name="안 승훈" userId="e6453ba8-b36d-4e7c-b6a2-146b5ce5f61b" providerId="ADAL" clId="{8A976AAD-357C-48CA-BA4E-5E567369EC88}" dt="2022-11-25T03:42:52.664" v="1546" actId="1076"/>
          <ac:cxnSpMkLst>
            <pc:docMk/>
            <pc:sldMk cId="3798985463" sldId="531"/>
            <ac:cxnSpMk id="18" creationId="{086DBB4D-1803-42AE-CC3F-C21C53A294C9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46" creationId="{3D9F2084-3BFA-2A7A-1309-591450E41915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2" creationId="{14146591-98E1-030B-E57C-CEE190A23F1D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3" creationId="{81D0F553-0A71-9EAA-3919-BAF505BA355E}"/>
          </ac:cxnSpMkLst>
        </pc:cxnChg>
        <pc:cxnChg chg="add mod">
          <ac:chgData name="안 승훈" userId="e6453ba8-b36d-4e7c-b6a2-146b5ce5f61b" providerId="ADAL" clId="{8A976AAD-357C-48CA-BA4E-5E567369EC88}" dt="2022-11-25T03:42:34.824" v="1541" actId="1076"/>
          <ac:cxnSpMkLst>
            <pc:docMk/>
            <pc:sldMk cId="3798985463" sldId="531"/>
            <ac:cxnSpMk id="54" creationId="{11A5ACC5-4EF0-2642-EDD4-6D48AD3CD11B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5" creationId="{3FDBF6E5-62C8-46F7-0DAD-9B1D7193BC95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8" creationId="{FF5E6CE2-D49B-6603-6CEE-92FAC7B7E127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9" creationId="{E623C5A1-88DE-2363-E912-5922B5C5AFED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61" creationId="{DD19AC78-8097-B606-F7E4-B3804DDB6ED7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68" creationId="{EE10779D-70F7-D574-DD63-E0A6FB9979CC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69" creationId="{B4545EE9-50A3-0DC7-9C2E-FD125B01A6AD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70" creationId="{F969DBA1-5A73-23DC-8646-66ECE029A6FD}"/>
          </ac:cxnSpMkLst>
        </pc:cxnChg>
        <pc:cxnChg chg="del mod">
          <ac:chgData name="안 승훈" userId="e6453ba8-b36d-4e7c-b6a2-146b5ce5f61b" providerId="ADAL" clId="{8A976AAD-357C-48CA-BA4E-5E567369EC88}" dt="2022-11-25T03:42:14.913" v="1514" actId="478"/>
          <ac:cxnSpMkLst>
            <pc:docMk/>
            <pc:sldMk cId="3798985463" sldId="531"/>
            <ac:cxnSpMk id="74" creationId="{8580C561-3FF5-9E5B-9D0B-C465B3553C8F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75" creationId="{1433077C-1AB7-2040-9E76-C78044658159}"/>
          </ac:cxnSpMkLst>
        </pc:cxnChg>
        <pc:cxnChg chg="del mod">
          <ac:chgData name="안 승훈" userId="e6453ba8-b36d-4e7c-b6a2-146b5ce5f61b" providerId="ADAL" clId="{8A976AAD-357C-48CA-BA4E-5E567369EC88}" dt="2022-11-25T03:42:14.557" v="1513" actId="478"/>
          <ac:cxnSpMkLst>
            <pc:docMk/>
            <pc:sldMk cId="3798985463" sldId="531"/>
            <ac:cxnSpMk id="77" creationId="{343C81D0-4D3B-6ECF-F2D7-BC2F9047D435}"/>
          </ac:cxnSpMkLst>
        </pc:cxnChg>
        <pc:cxnChg chg="add mod">
          <ac:chgData name="안 승훈" userId="e6453ba8-b36d-4e7c-b6a2-146b5ce5f61b" providerId="ADAL" clId="{8A976AAD-357C-48CA-BA4E-5E567369EC88}" dt="2022-11-25T03:42:26.317" v="1536" actId="14100"/>
          <ac:cxnSpMkLst>
            <pc:docMk/>
            <pc:sldMk cId="3798985463" sldId="531"/>
            <ac:cxnSpMk id="79" creationId="{DD05ED8A-BEF8-75A9-DBEA-7B4E9A79B7CE}"/>
          </ac:cxnSpMkLst>
        </pc:cxnChg>
        <pc:cxnChg chg="add mod">
          <ac:chgData name="안 승훈" userId="e6453ba8-b36d-4e7c-b6a2-146b5ce5f61b" providerId="ADAL" clId="{8A976AAD-357C-48CA-BA4E-5E567369EC88}" dt="2022-11-25T03:42:34.824" v="1541" actId="1076"/>
          <ac:cxnSpMkLst>
            <pc:docMk/>
            <pc:sldMk cId="3798985463" sldId="531"/>
            <ac:cxnSpMk id="81" creationId="{4183A1C9-2D08-EA8C-9EB3-46F2716ECC9F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84" creationId="{ABD5288B-C762-222F-F891-EF9A9A0F1FC0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88" creationId="{242B63D5-31F1-0BE0-0970-2D728D514352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92" creationId="{66D46E25-CBA9-8281-B04E-76D5A54414CE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97" creationId="{44AAACC1-C6CD-5491-17E9-1C2C3B4DEA54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00" creationId="{2262D0DB-BCAA-54BF-72AC-347C1EABA7D2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05" creationId="{16E6D0BA-882D-818F-5CDF-48FA07B730DB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09" creationId="{B71203D4-2CAB-7A07-E170-E5DEC98AF99C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10" creationId="{38DCE874-A6B2-467D-0943-03438A9F316C}"/>
          </ac:cxnSpMkLst>
        </pc:cxnChg>
        <pc:cxnChg chg="del 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17" creationId="{6684EE82-CCD0-F08D-DD4B-89B0F9FA724E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31" creationId="{7B5F2CF8-5D43-D973-885A-5A57B7C5660C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36" creationId="{08A5B00E-C668-80D0-FDEE-AFD539640C2B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39" creationId="{FA253991-A073-7D58-CA94-354D2231ED9B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48" creationId="{70201507-C313-F72F-8849-E10439D89287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65" creationId="{AD030F8A-09AF-AAF8-D654-D84F63E2212D}"/>
          </ac:cxnSpMkLst>
        </pc:cxnChg>
        <pc:cxnChg chg="del mod">
          <ac:chgData name="안 승훈" userId="e6453ba8-b36d-4e7c-b6a2-146b5ce5f61b" providerId="ADAL" clId="{8A976AAD-357C-48CA-BA4E-5E567369EC88}" dt="2022-11-25T03:42:12.949" v="1512" actId="478"/>
          <ac:cxnSpMkLst>
            <pc:docMk/>
            <pc:sldMk cId="3798985463" sldId="531"/>
            <ac:cxnSpMk id="177" creationId="{6E4A05BB-722F-F6FC-3F19-FC7EAA322FEA}"/>
          </ac:cxnSpMkLst>
        </pc:cxnChg>
      </pc:sldChg>
      <pc:sldChg chg="addSp delSp modSp add mod modClrScheme modShow chgLayout">
        <pc:chgData name="안 승훈" userId="e6453ba8-b36d-4e7c-b6a2-146b5ce5f61b" providerId="ADAL" clId="{8A976AAD-357C-48CA-BA4E-5E567369EC88}" dt="2022-11-25T03:44:57.914" v="1580"/>
        <pc:sldMkLst>
          <pc:docMk/>
          <pc:sldMk cId="1377619436" sldId="543"/>
        </pc:sldMkLst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3" creationId="{6EC85BEE-B496-2B27-5728-05825542EA9E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4" creationId="{5A51EB6F-EAA4-4999-5CF3-CF41633FAC24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5" creationId="{C2286804-3320-BA87-ADD7-5D798783EBD4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6" creationId="{829881CB-354F-1670-7B61-AEF6D7A4F4F5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7" creationId="{A2454D3B-E129-9686-4970-D1049D29D972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8" creationId="{E4B5CCB5-B975-B495-8951-261734E3A004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9" creationId="{967DAD75-2F4E-6DF2-9E89-2775FE63D183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0" creationId="{43134EEF-E658-98DC-256C-10AF86F3429C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1" creationId="{0FB6FB9B-5DEA-D78F-D5ED-6A6748C83D36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2" creationId="{DDE303E6-E4EA-78A1-C4EC-ED36D5A2A0D8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3" creationId="{8AACA313-B6E6-1ADE-1AB8-90E2B836C2B3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23" creationId="{DB2EB5DD-3186-E26F-29F6-F9ACC19FAF9F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29" creationId="{1992B093-BBCD-23DE-0ABD-1FFE66BDE6F2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2" creationId="{BEE270C0-0453-4D4B-8F67-02A13B61387B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4" creationId="{ABFA97BE-36B6-4124-A914-A1DA5160A9A1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5" creationId="{9290F43C-FF88-4AF3-ABFE-D5611B71D596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6" creationId="{BB59E06B-9B3E-4902-9D1D-745A44F8C06B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9" creationId="{CEBAD13C-1648-4641-8DBC-C99B336D5821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1" creationId="{EEA6211E-EF61-4A9F-B44A-196D13C5B177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2" creationId="{CB0FC748-AE2A-48FF-91F8-4D812F031203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4" creationId="{9E994141-E977-48F8-A276-DA62DE3A9957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6" creationId="{B20BDF2E-8194-4FD5-8821-CBF12C7C4E1F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7" creationId="{3F6DFD1A-8F20-4872-8450-3F114BB7DD8B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9" creationId="{F7260FE7-F60C-4EAA-A2AA-0FB352B80DA1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74" creationId="{89447B0A-E45C-42EC-909D-8C70C3003C63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82" creationId="{06AC0643-5CAF-4B20-9721-52DA2DF89E73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08" creationId="{C0569854-A1D5-4E9E-A6B3-183D6C392DB5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09" creationId="{1C44E1E4-3AF4-444B-92A4-C81B88F6F928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19" creationId="{D7DF8903-0EA6-4BB6-83B3-0FE8C8C3172A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1" creationId="{7938398E-F2BC-44BB-9290-9826996946E4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2" creationId="{D1FC1BAD-4A73-4EAF-A019-D2CF38159991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3" creationId="{2CCF04E8-717A-413B-AF18-4914ED91E077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4" creationId="{5778F675-BBA1-4630-A283-9B7B498625E4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5" creationId="{221F4FA7-8599-47AD-92D0-1F0F485A53C8}"/>
          </ac:spMkLst>
        </pc:spChg>
        <pc:spChg chg="mod">
          <ac:chgData name="안 승훈" userId="e6453ba8-b36d-4e7c-b6a2-146b5ce5f61b" providerId="ADAL" clId="{8A976AAD-357C-48CA-BA4E-5E567369EC88}" dt="2022-11-25T03:44:42.390" v="1570"/>
          <ac:spMkLst>
            <pc:docMk/>
            <pc:sldMk cId="1377619436" sldId="543"/>
            <ac:spMk id="126" creationId="{E34C0AAD-D666-4056-BC08-7504E5778283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7" creationId="{116CB13B-8176-4F04-A507-A70A271D4C69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8" creationId="{1EE3A66A-5F82-42FB-A045-E2BDAE85B6CB}"/>
          </ac:spMkLst>
        </pc:spChg>
        <pc:spChg chg="mod">
          <ac:chgData name="안 승훈" userId="e6453ba8-b36d-4e7c-b6a2-146b5ce5f61b" providerId="ADAL" clId="{8A976AAD-357C-48CA-BA4E-5E567369EC88}" dt="2022-11-25T03:44:51.007" v="1578"/>
          <ac:spMkLst>
            <pc:docMk/>
            <pc:sldMk cId="1377619436" sldId="543"/>
            <ac:spMk id="149" creationId="{EF581B59-DC16-4D2D-B03B-8AB404250236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55" creationId="{D6166EDE-1C69-42C8-AE5D-F5190872BB11}"/>
          </ac:spMkLst>
        </pc:spChg>
        <pc:picChg chg="mod">
          <ac:chgData name="안 승훈" userId="e6453ba8-b36d-4e7c-b6a2-146b5ce5f61b" providerId="ADAL" clId="{8A976AAD-357C-48CA-BA4E-5E567369EC88}" dt="2022-11-25T03:44:44.982" v="1573" actId="108"/>
          <ac:picMkLst>
            <pc:docMk/>
            <pc:sldMk cId="1377619436" sldId="543"/>
            <ac:picMk id="2" creationId="{99CF0F7D-B5CD-406D-8B19-C5321E2FC0D7}"/>
          </ac:picMkLst>
        </pc:pic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4" creationId="{D8EB20B7-EC7D-AEB9-B807-64F1E658E3CB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5" creationId="{15A2BAD4-99F4-A5F6-D628-75D816CDAACF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6" creationId="{7EE519FC-9E84-4C6A-EDE2-88081E672341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7" creationId="{B7600ED7-03CF-CB71-2EAA-CCB6D1C534FC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8" creationId="{1A20A5CF-0ECD-1306-E507-4E5D6EA3B69B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9" creationId="{45A2C0CB-E868-2235-0D92-EDBCA39365FB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0" creationId="{3713A3E9-6BC3-D9CD-9CE6-D91A56A2FB86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1" creationId="{E750CFCD-D9F6-B0DF-68D2-4B30D0F624E4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2" creationId="{7F1C6B17-34C6-2E85-8D61-E93FED2A599D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4" creationId="{E59AA49D-97EC-BF73-E276-4F7F121E84A3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5" creationId="{CE72B6D1-F3ED-9281-5F0B-2285915B812A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6" creationId="{8695629F-2DDC-51A2-ED97-4CCD605C11A3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7" creationId="{B34CAECD-6F07-6BE1-818D-00EE40370786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8" creationId="{8D11C57C-FFFA-0AF2-004A-2E8F735EB5AA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30" creationId="{AB2BDDCE-A176-6B74-15C1-244F156AC67C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31" creationId="{7E0A1E16-B142-F023-4C76-8B8310001B39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32" creationId="{A7DFB855-3970-1CB8-4628-C70B0E4E3E35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0" creationId="{B4C9A0BA-86F7-4F13-BF5B-0DBAD0E51E25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2" creationId="{8DD288CA-8C2A-4DC3-AC9E-F65F68938328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3" creationId="{74BB13F1-1B9E-47EB-9A4C-12439DB3962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4" creationId="{78BD6188-6319-404C-BC9B-554F8E8C18F5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7" creationId="{7E554163-89EE-48E8-B5EF-3BCEC8523842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8" creationId="{9DB1F30A-7393-462C-A9E0-422F34A99BFA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0" creationId="{D752B934-886F-4F88-91DB-FF358F617B50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1" creationId="{2658229C-4BF2-4199-8884-FA6B05B2CBEA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3" creationId="{40E187F7-6187-487C-9C1F-AE1B03476CFC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5" creationId="{464EBD26-AA1B-449B-9D47-6AFFB5A0EBD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6" creationId="{8D805702-B977-4567-8FCB-B77D0F821B8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8" creationId="{51D472A4-8ECC-4111-9447-CD0B59BD1038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80" creationId="{4A9980EE-B3EC-4153-AF3C-5AA35AE56F61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81" creationId="{C92322E4-B2E4-4E65-8FF7-2B4EED0CA74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83" creationId="{0E43C055-C336-4598-86CD-9BE5E6A7C02D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33" creationId="{6EC0523E-CF96-4F34-A9C5-DDEC44981F39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136" creationId="{7BDADAC5-528C-431C-AD55-B930439C1CE0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37" creationId="{9247D95C-B959-4C7E-9D12-FCF77B131FBC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38" creationId="{A4D7BF4C-389D-412F-B810-D0CFF059A51C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142" creationId="{4B8960F7-A388-4440-A90F-D2245184BF04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3" creationId="{EE7A093B-B8C6-4A8D-B97E-3F29785584DF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4" creationId="{0860CEAC-E84B-4ABC-8DB6-9ECD5CE09148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5" creationId="{EF6F2AC2-6157-419C-8CEB-14F9F4F6F46E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6" creationId="{400CE537-B501-46A3-82FE-67DAED83B2CA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7" creationId="{A9105E37-A82D-4206-8503-02096135B145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8" creationId="{C618C5A7-9BD2-4DA3-A186-0326C6E991FE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0" creationId="{14E143CB-74A9-421A-95E7-DE9391406734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1" creationId="{6D4C2C43-8F91-42DB-B43F-3043AC7D4B7A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2" creationId="{4102586E-5B1A-4597-A3FD-5A687A83D58E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3" creationId="{5DE79B73-DF29-4079-BE3A-DC142D83F322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4" creationId="{04299EEB-246D-4E25-B5C7-C9A5D6DD0A58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6" creationId="{C7DBA9E2-C134-4133-A13D-CCA9FE799358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7" creationId="{63E3175E-4328-4AF3-B022-8F060EBEDE31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8" creationId="{D629CC23-795D-4A5C-9764-5B17AC6B73D5}"/>
          </ac:cxnSpMkLst>
        </pc:cxnChg>
      </pc:sldChg>
      <pc:sldChg chg="new del">
        <pc:chgData name="안 승훈" userId="e6453ba8-b36d-4e7c-b6a2-146b5ce5f61b" providerId="ADAL" clId="{8A976AAD-357C-48CA-BA4E-5E567369EC88}" dt="2022-11-25T04:54:37.270" v="1583" actId="2696"/>
        <pc:sldMkLst>
          <pc:docMk/>
          <pc:sldMk cId="1014214533" sldId="544"/>
        </pc:sldMkLst>
      </pc:sldChg>
      <pc:sldChg chg="addSp delSp modSp new mod">
        <pc:chgData name="안 승훈" userId="e6453ba8-b36d-4e7c-b6a2-146b5ce5f61b" providerId="ADAL" clId="{8A976AAD-357C-48CA-BA4E-5E567369EC88}" dt="2022-11-25T04:58:28.773" v="1665" actId="1076"/>
        <pc:sldMkLst>
          <pc:docMk/>
          <pc:sldMk cId="3329339602" sldId="544"/>
        </pc:sldMkLst>
        <pc:spChg chg="mod">
          <ac:chgData name="안 승훈" userId="e6453ba8-b36d-4e7c-b6a2-146b5ce5f61b" providerId="ADAL" clId="{8A976AAD-357C-48CA-BA4E-5E567369EC88}" dt="2022-11-25T04:57:26.854" v="1640" actId="20577"/>
          <ac:spMkLst>
            <pc:docMk/>
            <pc:sldMk cId="3329339602" sldId="544"/>
            <ac:spMk id="2" creationId="{5EC1DC16-95D5-EA2A-8462-273FBAC4AA46}"/>
          </ac:spMkLst>
        </pc:spChg>
        <pc:spChg chg="del">
          <ac:chgData name="안 승훈" userId="e6453ba8-b36d-4e7c-b6a2-146b5ce5f61b" providerId="ADAL" clId="{8A976AAD-357C-48CA-BA4E-5E567369EC88}" dt="2022-11-25T04:57:29.538" v="1641" actId="21"/>
          <ac:spMkLst>
            <pc:docMk/>
            <pc:sldMk cId="3329339602" sldId="544"/>
            <ac:spMk id="3" creationId="{9E138152-449A-EFA6-D1F3-33852AD8D7BF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4" creationId="{965F66DE-CA85-E3FA-D058-91A34F2B0A44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5" creationId="{A4C58848-AE1E-F17E-48AE-D43440985A66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7" creationId="{2FD695C4-660E-CA7C-D065-3CD47CF8D304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11" creationId="{53100B52-C4EE-F459-93D4-58DD24C9CDCC}"/>
          </ac:spMkLst>
        </pc:spChg>
        <pc:spChg chg="add del mod">
          <ac:chgData name="안 승훈" userId="e6453ba8-b36d-4e7c-b6a2-146b5ce5f61b" providerId="ADAL" clId="{8A976AAD-357C-48CA-BA4E-5E567369EC88}" dt="2022-11-25T04:58:06.212" v="1656" actId="21"/>
          <ac:spMkLst>
            <pc:docMk/>
            <pc:sldMk cId="3329339602" sldId="544"/>
            <ac:spMk id="16" creationId="{98E0F4B6-A1EC-4866-AB32-7648FC299B78}"/>
          </ac:spMkLst>
        </pc:spChg>
        <pc:spChg chg="add del mod">
          <ac:chgData name="안 승훈" userId="e6453ba8-b36d-4e7c-b6a2-146b5ce5f61b" providerId="ADAL" clId="{8A976AAD-357C-48CA-BA4E-5E567369EC88}" dt="2022-11-25T04:58:07.194" v="1657" actId="21"/>
          <ac:spMkLst>
            <pc:docMk/>
            <pc:sldMk cId="3329339602" sldId="544"/>
            <ac:spMk id="17" creationId="{87284D6A-FBDC-64E8-3254-F5EFD1483039}"/>
          </ac:spMkLst>
        </pc:spChg>
        <pc:spChg chg="add del mod">
          <ac:chgData name="안 승훈" userId="e6453ba8-b36d-4e7c-b6a2-146b5ce5f61b" providerId="ADAL" clId="{8A976AAD-357C-48CA-BA4E-5E567369EC88}" dt="2022-11-25T04:58:07.194" v="1657" actId="21"/>
          <ac:spMkLst>
            <pc:docMk/>
            <pc:sldMk cId="3329339602" sldId="544"/>
            <ac:spMk id="19" creationId="{8A7196FE-63DE-4034-182A-C469C246C254}"/>
          </ac:spMkLst>
        </pc:spChg>
        <pc:spChg chg="add del mod">
          <ac:chgData name="안 승훈" userId="e6453ba8-b36d-4e7c-b6a2-146b5ce5f61b" providerId="ADAL" clId="{8A976AAD-357C-48CA-BA4E-5E567369EC88}" dt="2022-11-25T04:58:06.212" v="1656" actId="21"/>
          <ac:spMkLst>
            <pc:docMk/>
            <pc:sldMk cId="3329339602" sldId="544"/>
            <ac:spMk id="21" creationId="{EF608FB4-4065-590D-8E41-550177B22302}"/>
          </ac:spMkLst>
        </pc:spChg>
        <pc:spChg chg="add mod">
          <ac:chgData name="안 승훈" userId="e6453ba8-b36d-4e7c-b6a2-146b5ce5f61b" providerId="ADAL" clId="{8A976AAD-357C-48CA-BA4E-5E567369EC88}" dt="2022-11-25T04:58:24.703" v="1664" actId="1076"/>
          <ac:spMkLst>
            <pc:docMk/>
            <pc:sldMk cId="3329339602" sldId="544"/>
            <ac:spMk id="23" creationId="{CA1EB888-44E7-B2A0-2363-DB30646442FC}"/>
          </ac:spMkLst>
        </pc:spChg>
        <pc:spChg chg="add mod">
          <ac:chgData name="안 승훈" userId="e6453ba8-b36d-4e7c-b6a2-146b5ce5f61b" providerId="ADAL" clId="{8A976AAD-357C-48CA-BA4E-5E567369EC88}" dt="2022-11-25T04:58:24.703" v="1664" actId="1076"/>
          <ac:spMkLst>
            <pc:docMk/>
            <pc:sldMk cId="3329339602" sldId="544"/>
            <ac:spMk id="24" creationId="{768F2E4C-C2A8-29E2-0965-6C2EB021A517}"/>
          </ac:spMkLst>
        </pc:spChg>
        <pc:spChg chg="add mod">
          <ac:chgData name="안 승훈" userId="e6453ba8-b36d-4e7c-b6a2-146b5ce5f61b" providerId="ADAL" clId="{8A976AAD-357C-48CA-BA4E-5E567369EC88}" dt="2022-11-25T04:58:19.893" v="1661" actId="1076"/>
          <ac:spMkLst>
            <pc:docMk/>
            <pc:sldMk cId="3329339602" sldId="544"/>
            <ac:spMk id="26" creationId="{D38EE709-D2E8-56EC-4703-51AC6E0CEB2D}"/>
          </ac:spMkLst>
        </pc:spChg>
        <pc:spChg chg="add mod">
          <ac:chgData name="안 승훈" userId="e6453ba8-b36d-4e7c-b6a2-146b5ce5f61b" providerId="ADAL" clId="{8A976AAD-357C-48CA-BA4E-5E567369EC88}" dt="2022-11-25T04:58:19.893" v="1661" actId="1076"/>
          <ac:spMkLst>
            <pc:docMk/>
            <pc:sldMk cId="3329339602" sldId="544"/>
            <ac:spMk id="27" creationId="{D4307689-0A7C-B03B-754E-4BF57CE29629}"/>
          </ac:spMkLst>
        </pc:spChg>
        <pc:spChg chg="add mod">
          <ac:chgData name="안 승훈" userId="e6453ba8-b36d-4e7c-b6a2-146b5ce5f61b" providerId="ADAL" clId="{8A976AAD-357C-48CA-BA4E-5E567369EC88}" dt="2022-11-25T04:58:19.893" v="1661" actId="1076"/>
          <ac:spMkLst>
            <pc:docMk/>
            <pc:sldMk cId="3329339602" sldId="544"/>
            <ac:spMk id="29" creationId="{77303DE0-549F-6197-2E35-10E2D60DE3F6}"/>
          </ac:spMkLst>
        </pc:spChg>
        <pc:cxnChg chg="add mod">
          <ac:chgData name="안 승훈" userId="e6453ba8-b36d-4e7c-b6a2-146b5ce5f61b" providerId="ADAL" clId="{8A976AAD-357C-48CA-BA4E-5E567369EC88}" dt="2022-11-25T04:58:28.773" v="1665" actId="1076"/>
          <ac:cxnSpMkLst>
            <pc:docMk/>
            <pc:sldMk cId="3329339602" sldId="544"/>
            <ac:cxnSpMk id="6" creationId="{7B578E13-A037-792A-C1E0-B7CAD2AEB949}"/>
          </ac:cxnSpMkLst>
        </pc:cxnChg>
        <pc:cxnChg chg="add mod">
          <ac:chgData name="안 승훈" userId="e6453ba8-b36d-4e7c-b6a2-146b5ce5f61b" providerId="ADAL" clId="{8A976AAD-357C-48CA-BA4E-5E567369EC88}" dt="2022-11-25T04:58:28.773" v="1665" actId="1076"/>
          <ac:cxnSpMkLst>
            <pc:docMk/>
            <pc:sldMk cId="3329339602" sldId="544"/>
            <ac:cxnSpMk id="8" creationId="{7CD0179C-5D3E-039B-84A6-B47DDFFC33F7}"/>
          </ac:cxnSpMkLst>
        </pc:cxnChg>
        <pc:cxnChg chg="add mod">
          <ac:chgData name="안 승훈" userId="e6453ba8-b36d-4e7c-b6a2-146b5ce5f61b" providerId="ADAL" clId="{8A976AAD-357C-48CA-BA4E-5E567369EC88}" dt="2022-11-25T04:58:28.773" v="1665" actId="1076"/>
          <ac:cxnSpMkLst>
            <pc:docMk/>
            <pc:sldMk cId="3329339602" sldId="544"/>
            <ac:cxnSpMk id="12" creationId="{FDC01BFF-5E18-07AF-3CB4-30EB82C55629}"/>
          </ac:cxnSpMkLst>
        </pc:cxnChg>
        <pc:cxnChg chg="add del mod">
          <ac:chgData name="안 승훈" userId="e6453ba8-b36d-4e7c-b6a2-146b5ce5f61b" providerId="ADAL" clId="{8A976AAD-357C-48CA-BA4E-5E567369EC88}" dt="2022-11-25T04:58:07.194" v="1657" actId="21"/>
          <ac:cxnSpMkLst>
            <pc:docMk/>
            <pc:sldMk cId="3329339602" sldId="544"/>
            <ac:cxnSpMk id="18" creationId="{4686B799-DBED-4539-E2AC-7245F33D77B8}"/>
          </ac:cxnSpMkLst>
        </pc:cxnChg>
        <pc:cxnChg chg="add del mod">
          <ac:chgData name="안 승훈" userId="e6453ba8-b36d-4e7c-b6a2-146b5ce5f61b" providerId="ADAL" clId="{8A976AAD-357C-48CA-BA4E-5E567369EC88}" dt="2022-11-25T04:58:07.194" v="1657" actId="21"/>
          <ac:cxnSpMkLst>
            <pc:docMk/>
            <pc:sldMk cId="3329339602" sldId="544"/>
            <ac:cxnSpMk id="20" creationId="{2BE0F534-E120-BF8F-2978-093233B71B1A}"/>
          </ac:cxnSpMkLst>
        </pc:cxnChg>
        <pc:cxnChg chg="add del mod">
          <ac:chgData name="안 승훈" userId="e6453ba8-b36d-4e7c-b6a2-146b5ce5f61b" providerId="ADAL" clId="{8A976AAD-357C-48CA-BA4E-5E567369EC88}" dt="2022-11-25T04:58:06.212" v="1656" actId="21"/>
          <ac:cxnSpMkLst>
            <pc:docMk/>
            <pc:sldMk cId="3329339602" sldId="544"/>
            <ac:cxnSpMk id="22" creationId="{F19BCDC3-DAD4-9A53-A9C5-078A69E60D8A}"/>
          </ac:cxnSpMkLst>
        </pc:cxnChg>
        <pc:cxnChg chg="add mod">
          <ac:chgData name="안 승훈" userId="e6453ba8-b36d-4e7c-b6a2-146b5ce5f61b" providerId="ADAL" clId="{8A976AAD-357C-48CA-BA4E-5E567369EC88}" dt="2022-11-25T04:58:24.703" v="1664" actId="1076"/>
          <ac:cxnSpMkLst>
            <pc:docMk/>
            <pc:sldMk cId="3329339602" sldId="544"/>
            <ac:cxnSpMk id="25" creationId="{32264DD4-3094-D6A6-086B-554539BC46A8}"/>
          </ac:cxnSpMkLst>
        </pc:cxnChg>
        <pc:cxnChg chg="add mod">
          <ac:chgData name="안 승훈" userId="e6453ba8-b36d-4e7c-b6a2-146b5ce5f61b" providerId="ADAL" clId="{8A976AAD-357C-48CA-BA4E-5E567369EC88}" dt="2022-11-25T04:58:19.893" v="1661" actId="1076"/>
          <ac:cxnSpMkLst>
            <pc:docMk/>
            <pc:sldMk cId="3329339602" sldId="544"/>
            <ac:cxnSpMk id="28" creationId="{2AB799E8-9743-CDE6-D941-F96E16435BEE}"/>
          </ac:cxnSpMkLst>
        </pc:cxnChg>
        <pc:cxnChg chg="add mod">
          <ac:chgData name="안 승훈" userId="e6453ba8-b36d-4e7c-b6a2-146b5ce5f61b" providerId="ADAL" clId="{8A976AAD-357C-48CA-BA4E-5E567369EC88}" dt="2022-11-25T04:58:19.893" v="1661" actId="1076"/>
          <ac:cxnSpMkLst>
            <pc:docMk/>
            <pc:sldMk cId="3329339602" sldId="544"/>
            <ac:cxnSpMk id="30" creationId="{83DA545A-D827-C0FD-5C6F-AAE76BB6C2F2}"/>
          </ac:cxnSpMkLst>
        </pc:cxnChg>
      </pc:sldChg>
      <pc:sldChg chg="addSp delSp modSp add mod">
        <pc:chgData name="안 승훈" userId="e6453ba8-b36d-4e7c-b6a2-146b5ce5f61b" providerId="ADAL" clId="{8A976AAD-357C-48CA-BA4E-5E567369EC88}" dt="2022-11-25T05:01:01.165" v="1734" actId="1076"/>
        <pc:sldMkLst>
          <pc:docMk/>
          <pc:sldMk cId="4013938513" sldId="545"/>
        </pc:sldMkLst>
        <pc:spChg chg="mod">
          <ac:chgData name="안 승훈" userId="e6453ba8-b36d-4e7c-b6a2-146b5ce5f61b" providerId="ADAL" clId="{8A976AAD-357C-48CA-BA4E-5E567369EC88}" dt="2022-11-25T04:58:35.130" v="1672"/>
          <ac:spMkLst>
            <pc:docMk/>
            <pc:sldMk cId="4013938513" sldId="545"/>
            <ac:spMk id="2" creationId="{5EC1DC16-95D5-EA2A-8462-273FBAC4AA46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3" creationId="{8842F6A0-2BC5-8D6E-8084-648067F849DD}"/>
          </ac:spMkLst>
        </pc:spChg>
        <pc:spChg chg="del">
          <ac:chgData name="안 승훈" userId="e6453ba8-b36d-4e7c-b6a2-146b5ce5f61b" providerId="ADAL" clId="{8A976AAD-357C-48CA-BA4E-5E567369EC88}" dt="2022-11-25T04:59:33.716" v="1696" actId="21"/>
          <ac:spMkLst>
            <pc:docMk/>
            <pc:sldMk cId="4013938513" sldId="545"/>
            <ac:spMk id="4" creationId="{965F66DE-CA85-E3FA-D058-91A34F2B0A44}"/>
          </ac:spMkLst>
        </pc:spChg>
        <pc:spChg chg="del">
          <ac:chgData name="안 승훈" userId="e6453ba8-b36d-4e7c-b6a2-146b5ce5f61b" providerId="ADAL" clId="{8A976AAD-357C-48CA-BA4E-5E567369EC88}" dt="2022-11-25T04:59:35.988" v="1700" actId="21"/>
          <ac:spMkLst>
            <pc:docMk/>
            <pc:sldMk cId="4013938513" sldId="545"/>
            <ac:spMk id="5" creationId="{A4C58848-AE1E-F17E-48AE-D43440985A66}"/>
          </ac:spMkLst>
        </pc:spChg>
        <pc:spChg chg="del">
          <ac:chgData name="안 승훈" userId="e6453ba8-b36d-4e7c-b6a2-146b5ce5f61b" providerId="ADAL" clId="{8A976AAD-357C-48CA-BA4E-5E567369EC88}" dt="2022-11-25T04:59:36.514" v="1701" actId="21"/>
          <ac:spMkLst>
            <pc:docMk/>
            <pc:sldMk cId="4013938513" sldId="545"/>
            <ac:spMk id="7" creationId="{2FD695C4-660E-CA7C-D065-3CD47CF8D304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9" creationId="{709C3623-06FE-25ED-269E-1C0B2F0951FA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10" creationId="{6BFA35A3-B9CA-0F3C-354D-FF495236A83A}"/>
          </ac:spMkLst>
        </pc:spChg>
        <pc:spChg chg="del">
          <ac:chgData name="안 승훈" userId="e6453ba8-b36d-4e7c-b6a2-146b5ce5f61b" providerId="ADAL" clId="{8A976AAD-357C-48CA-BA4E-5E567369EC88}" dt="2022-11-25T04:59:32.899" v="1695" actId="21"/>
          <ac:spMkLst>
            <pc:docMk/>
            <pc:sldMk cId="4013938513" sldId="545"/>
            <ac:spMk id="11" creationId="{53100B52-C4EE-F459-93D4-58DD24C9CDCC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13" creationId="{146019CE-44A5-1236-FCA2-F0288C199D83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3" creationId="{CA1EB888-44E7-B2A0-2363-DB30646442FC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4" creationId="{768F2E4C-C2A8-29E2-0965-6C2EB021A517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6" creationId="{D38EE709-D2E8-56EC-4703-51AC6E0CEB2D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7" creationId="{D4307689-0A7C-B03B-754E-4BF57CE29629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9" creationId="{77303DE0-549F-6197-2E35-10E2D60DE3F6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37" creationId="{8BE6E5EC-3B16-3501-8822-1CC78B4F0BCC}"/>
          </ac:spMkLst>
        </pc:spChg>
        <pc:cxnChg chg="del mod">
          <ac:chgData name="안 승훈" userId="e6453ba8-b36d-4e7c-b6a2-146b5ce5f61b" providerId="ADAL" clId="{8A976AAD-357C-48CA-BA4E-5E567369EC88}" dt="2022-11-25T04:59:35.698" v="1699" actId="21"/>
          <ac:cxnSpMkLst>
            <pc:docMk/>
            <pc:sldMk cId="4013938513" sldId="545"/>
            <ac:cxnSpMk id="6" creationId="{7B578E13-A037-792A-C1E0-B7CAD2AEB949}"/>
          </ac:cxnSpMkLst>
        </pc:cxnChg>
        <pc:cxnChg chg="del mod">
          <ac:chgData name="안 승훈" userId="e6453ba8-b36d-4e7c-b6a2-146b5ce5f61b" providerId="ADAL" clId="{8A976AAD-357C-48CA-BA4E-5E567369EC88}" dt="2022-11-25T04:59:34.786" v="1698" actId="21"/>
          <ac:cxnSpMkLst>
            <pc:docMk/>
            <pc:sldMk cId="4013938513" sldId="545"/>
            <ac:cxnSpMk id="8" creationId="{7CD0179C-5D3E-039B-84A6-B47DDFFC33F7}"/>
          </ac:cxnSpMkLst>
        </pc:cxnChg>
        <pc:cxnChg chg="del mod">
          <ac:chgData name="안 승훈" userId="e6453ba8-b36d-4e7c-b6a2-146b5ce5f61b" providerId="ADAL" clId="{8A976AAD-357C-48CA-BA4E-5E567369EC88}" dt="2022-11-25T04:59:34.201" v="1697" actId="21"/>
          <ac:cxnSpMkLst>
            <pc:docMk/>
            <pc:sldMk cId="4013938513" sldId="545"/>
            <ac:cxnSpMk id="12" creationId="{FDC01BFF-5E18-07AF-3CB4-30EB82C55629}"/>
          </ac:cxnSpMkLst>
        </pc:cxnChg>
        <pc:cxnChg chg="add mod">
          <ac:chgData name="안 승훈" userId="e6453ba8-b36d-4e7c-b6a2-146b5ce5f61b" providerId="ADAL" clId="{8A976AAD-357C-48CA-BA4E-5E567369EC88}" dt="2022-11-25T05:01:01.165" v="1734" actId="1076"/>
          <ac:cxnSpMkLst>
            <pc:docMk/>
            <pc:sldMk cId="4013938513" sldId="545"/>
            <ac:cxnSpMk id="15" creationId="{C01CB51E-F14B-520A-C3E4-F112729C4928}"/>
          </ac:cxnSpMkLst>
        </pc:cxnChg>
        <pc:cxnChg chg="add mod">
          <ac:chgData name="안 승훈" userId="e6453ba8-b36d-4e7c-b6a2-146b5ce5f61b" providerId="ADAL" clId="{8A976AAD-357C-48CA-BA4E-5E567369EC88}" dt="2022-11-25T05:01:01.165" v="1734" actId="1076"/>
          <ac:cxnSpMkLst>
            <pc:docMk/>
            <pc:sldMk cId="4013938513" sldId="545"/>
            <ac:cxnSpMk id="18" creationId="{126E7FBC-6498-BAAA-EAD0-BACB9B237F21}"/>
          </ac:cxnSpMkLst>
        </pc:cxnChg>
        <pc:cxnChg chg="add mod">
          <ac:chgData name="안 승훈" userId="e6453ba8-b36d-4e7c-b6a2-146b5ce5f61b" providerId="ADAL" clId="{8A976AAD-357C-48CA-BA4E-5E567369EC88}" dt="2022-11-25T05:01:01.165" v="1734" actId="1076"/>
          <ac:cxnSpMkLst>
            <pc:docMk/>
            <pc:sldMk cId="4013938513" sldId="545"/>
            <ac:cxnSpMk id="21" creationId="{24199045-CC24-37A1-CAF4-13E713F393DF}"/>
          </ac:cxnSpMkLst>
        </pc:cxnChg>
        <pc:cxnChg chg="del mod">
          <ac:chgData name="안 승훈" userId="e6453ba8-b36d-4e7c-b6a2-146b5ce5f61b" providerId="ADAL" clId="{8A976AAD-357C-48CA-BA4E-5E567369EC88}" dt="2022-11-25T04:59:11.156" v="1691" actId="21"/>
          <ac:cxnSpMkLst>
            <pc:docMk/>
            <pc:sldMk cId="4013938513" sldId="545"/>
            <ac:cxnSpMk id="25" creationId="{32264DD4-3094-D6A6-086B-554539BC46A8}"/>
          </ac:cxnSpMkLst>
        </pc:cxnChg>
        <pc:cxnChg chg="del mod">
          <ac:chgData name="안 승훈" userId="e6453ba8-b36d-4e7c-b6a2-146b5ce5f61b" providerId="ADAL" clId="{8A976AAD-357C-48CA-BA4E-5E567369EC88}" dt="2022-11-25T04:59:11.156" v="1691" actId="21"/>
          <ac:cxnSpMkLst>
            <pc:docMk/>
            <pc:sldMk cId="4013938513" sldId="545"/>
            <ac:cxnSpMk id="28" creationId="{2AB799E8-9743-CDE6-D941-F96E16435BEE}"/>
          </ac:cxnSpMkLst>
        </pc:cxnChg>
        <pc:cxnChg chg="del mod">
          <ac:chgData name="안 승훈" userId="e6453ba8-b36d-4e7c-b6a2-146b5ce5f61b" providerId="ADAL" clId="{8A976AAD-357C-48CA-BA4E-5E567369EC88}" dt="2022-11-25T04:59:11.156" v="1691" actId="21"/>
          <ac:cxnSpMkLst>
            <pc:docMk/>
            <pc:sldMk cId="4013938513" sldId="545"/>
            <ac:cxnSpMk id="30" creationId="{83DA545A-D827-C0FD-5C6F-AAE76BB6C2F2}"/>
          </ac:cxnSpMkLst>
        </pc:cxnChg>
      </pc:sldChg>
      <pc:sldChg chg="delSp modSp add del mod">
        <pc:chgData name="안 승훈" userId="e6453ba8-b36d-4e7c-b6a2-146b5ce5f61b" providerId="ADAL" clId="{8A976AAD-357C-48CA-BA4E-5E567369EC88}" dt="2022-11-25T05:00:53.415" v="1733" actId="2696"/>
        <pc:sldMkLst>
          <pc:docMk/>
          <pc:sldMk cId="1141515739" sldId="546"/>
        </pc:sldMkLst>
        <pc:spChg chg="mod">
          <ac:chgData name="안 승훈" userId="e6453ba8-b36d-4e7c-b6a2-146b5ce5f61b" providerId="ADAL" clId="{8A976AAD-357C-48CA-BA4E-5E567369EC88}" dt="2022-11-25T05:00:39.687" v="1731"/>
          <ac:spMkLst>
            <pc:docMk/>
            <pc:sldMk cId="1141515739" sldId="546"/>
            <ac:spMk id="2" creationId="{5EC1DC16-95D5-EA2A-8462-273FBAC4AA46}"/>
          </ac:spMkLst>
        </pc:spChg>
        <pc:spChg chg="del">
          <ac:chgData name="안 승훈" userId="e6453ba8-b36d-4e7c-b6a2-146b5ce5f61b" providerId="ADAL" clId="{8A976AAD-357C-48CA-BA4E-5E567369EC88}" dt="2022-11-25T05:00:41.869" v="1732" actId="21"/>
          <ac:spMkLst>
            <pc:docMk/>
            <pc:sldMk cId="1141515739" sldId="546"/>
            <ac:spMk id="37" creationId="{8BE6E5EC-3B16-3501-8822-1CC78B4F0BC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318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2023-09-03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952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798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2023-09-03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40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312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655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2023-09-03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7EC4499-E8A8-FBC2-7AEF-129C0D3E6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6295" cy="6858000"/>
          </a:xfr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vert="eaVert" rtlCol="0" anchor="ctr"/>
          <a:lstStyle>
            <a:lvl1pPr algn="ctr">
              <a:defRPr lang="en-US" sz="2400" dirty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 latinLnBrk="0"/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096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789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73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2023-09-03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1628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2023-09-03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9431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2023-09-03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005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2023-09-03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460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2023-09-03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5247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E1D827B-9946-4E0D-97BA-FFCB17A9AF00}" type="datetimeFigureOut">
              <a:rPr lang="ko-KR" altLang="en-US" smtClean="0"/>
              <a:t>2023-09-03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770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E1D827B-9946-4E0D-97BA-FFCB17A9AF00}" type="datetimeFigureOut">
              <a:rPr lang="ko-KR" altLang="en-US" smtClean="0"/>
              <a:t>2023-09-03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472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58" r:id="rId1"/>
    <p:sldLayoutId id="2147484559" r:id="rId2"/>
    <p:sldLayoutId id="2147484560" r:id="rId3"/>
    <p:sldLayoutId id="2147484561" r:id="rId4"/>
    <p:sldLayoutId id="2147484562" r:id="rId5"/>
    <p:sldLayoutId id="2147484563" r:id="rId6"/>
    <p:sldLayoutId id="2147484564" r:id="rId7"/>
    <p:sldLayoutId id="2147484565" r:id="rId8"/>
    <p:sldLayoutId id="2147484566" r:id="rId9"/>
    <p:sldLayoutId id="2147484567" r:id="rId10"/>
    <p:sldLayoutId id="2147484568" r:id="rId11"/>
    <p:sldLayoutId id="2147484569" r:id="rId12"/>
    <p:sldLayoutId id="2147484570" r:id="rId13"/>
    <p:sldLayoutId id="2147484571" r:id="rId14"/>
    <p:sldLayoutId id="2147484572" r:id="rId15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>
            <a:extLst>
              <a:ext uri="{FF2B5EF4-FFF2-40B4-BE49-F238E27FC236}">
                <a16:creationId xmlns:a16="http://schemas.microsoft.com/office/drawing/2014/main" id="{C1395A9E-0FAD-7469-71AB-8A38E1FA4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</a:t>
            </a:r>
            <a:endParaRPr lang="ko-KR" altLang="en-US" dirty="0"/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70C47E8-38AF-0DCF-0524-A2A18701D32D}"/>
              </a:ext>
            </a:extLst>
          </p:cNvPr>
          <p:cNvCxnSpPr>
            <a:cxnSpLocks/>
            <a:stCxn id="124" idx="2"/>
            <a:endCxn id="133" idx="0"/>
          </p:cNvCxnSpPr>
          <p:nvPr/>
        </p:nvCxnSpPr>
        <p:spPr>
          <a:xfrm>
            <a:off x="5625438" y="705875"/>
            <a:ext cx="223063" cy="372028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64DAEEC4-9A95-0A5A-0B06-F41D839C8807}"/>
              </a:ext>
            </a:extLst>
          </p:cNvPr>
          <p:cNvSpPr/>
          <p:nvPr/>
        </p:nvSpPr>
        <p:spPr>
          <a:xfrm>
            <a:off x="4949981" y="367346"/>
            <a:ext cx="1350913" cy="338529"/>
          </a:xfrm>
          <a:prstGeom prst="rect">
            <a:avLst/>
          </a:prstGeom>
          <a:solidFill>
            <a:schemeClr val="accent1">
              <a:alpha val="14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 defTabSz="914400" latinLnBrk="1"/>
            <a:r>
              <a:rPr lang="en-US" altLang="ko-KR" sz="9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Go</a:t>
            </a:r>
          </a:p>
          <a:p>
            <a:pPr algn="ctr" defTabSz="914400" latinLnBrk="1"/>
            <a:r>
              <a:rPr lang="en-US" altLang="ko-KR" sz="9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Sub</a:t>
            </a:r>
            <a:endParaRPr lang="ko-KR" altLang="en-US" sz="900" b="1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F5CA5C48-A1C0-FB80-AF6A-19E5C3C12945}"/>
              </a:ext>
            </a:extLst>
          </p:cNvPr>
          <p:cNvGrpSpPr/>
          <p:nvPr/>
        </p:nvGrpSpPr>
        <p:grpSpPr>
          <a:xfrm>
            <a:off x="4576208" y="1077903"/>
            <a:ext cx="2544586" cy="2282086"/>
            <a:chOff x="4576208" y="1146914"/>
            <a:chExt cx="2104426" cy="2282086"/>
          </a:xfrm>
        </p:grpSpPr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6C75DB3C-3A81-8A11-2274-1EB4C5B902CE}"/>
                </a:ext>
              </a:extLst>
            </p:cNvPr>
            <p:cNvSpPr/>
            <p:nvPr/>
          </p:nvSpPr>
          <p:spPr>
            <a:xfrm>
              <a:off x="4576208" y="1146914"/>
              <a:ext cx="2104426" cy="2282086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t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Blue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공급및고정</a:t>
              </a:r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44870316-C7B5-2324-9F64-C46EEB649EB2}"/>
                </a:ext>
              </a:extLst>
            </p:cNvPr>
            <p:cNvSpPr/>
            <p:nvPr/>
          </p:nvSpPr>
          <p:spPr>
            <a:xfrm>
              <a:off x="5213235" y="1352506"/>
              <a:ext cx="858954" cy="261610"/>
            </a:xfrm>
            <a:prstGeom prst="ellipse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 latinLnBrk="1"/>
              <a:r>
                <a:rPr lang="en-US" altLang="ko-KR" sz="600" b="1" dirty="0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Conv$MOVE1</a:t>
              </a:r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12166FCA-1047-3C58-C017-6FC77D8A053A}"/>
                </a:ext>
              </a:extLst>
            </p:cNvPr>
            <p:cNvSpPr/>
            <p:nvPr/>
          </p:nvSpPr>
          <p:spPr>
            <a:xfrm>
              <a:off x="5213235" y="2374660"/>
              <a:ext cx="858954" cy="261610"/>
            </a:xfrm>
            <a:prstGeom prst="ellipse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 latinLnBrk="1"/>
              <a:r>
                <a:rPr lang="en-US" altLang="ko-KR" sz="600" b="1" dirty="0" err="1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Clamp$ADV</a:t>
              </a:r>
              <a:endParaRPr lang="en-US" altLang="ko-KR" sz="6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18321AA0-2019-8171-E9A9-76C07F5C3C8E}"/>
                </a:ext>
              </a:extLst>
            </p:cNvPr>
            <p:cNvSpPr/>
            <p:nvPr/>
          </p:nvSpPr>
          <p:spPr>
            <a:xfrm>
              <a:off x="5219059" y="2999365"/>
              <a:ext cx="858954" cy="261610"/>
            </a:xfrm>
            <a:prstGeom prst="ellipse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 latinLnBrk="1"/>
              <a:r>
                <a:rPr lang="en-US" altLang="ko-KR" sz="600" b="1" dirty="0" err="1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Clamp$RET</a:t>
              </a:r>
              <a:endParaRPr lang="en-US" altLang="ko-KR" sz="6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cxnSp>
          <p:nvCxnSpPr>
            <p:cNvPr id="137" name="직선 화살표 연결선 136">
              <a:extLst>
                <a:ext uri="{FF2B5EF4-FFF2-40B4-BE49-F238E27FC236}">
                  <a16:creationId xmlns:a16="http://schemas.microsoft.com/office/drawing/2014/main" id="{D163ADAF-35DA-C1CC-9DF3-F70F58AC5D66}"/>
                </a:ext>
              </a:extLst>
            </p:cNvPr>
            <p:cNvCxnSpPr>
              <a:cxnSpLocks/>
              <a:stCxn id="135" idx="4"/>
              <a:endCxn id="136" idx="0"/>
            </p:cNvCxnSpPr>
            <p:nvPr/>
          </p:nvCxnSpPr>
          <p:spPr>
            <a:xfrm>
              <a:off x="5642712" y="2636270"/>
              <a:ext cx="5824" cy="3630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화살표 연결선 137">
              <a:extLst>
                <a:ext uri="{FF2B5EF4-FFF2-40B4-BE49-F238E27FC236}">
                  <a16:creationId xmlns:a16="http://schemas.microsoft.com/office/drawing/2014/main" id="{214615F9-FC57-E36C-04E6-9DF9646105FF}"/>
                </a:ext>
              </a:extLst>
            </p:cNvPr>
            <p:cNvCxnSpPr>
              <a:cxnSpLocks/>
              <a:stCxn id="134" idx="4"/>
              <a:endCxn id="135" idx="0"/>
            </p:cNvCxnSpPr>
            <p:nvPr/>
          </p:nvCxnSpPr>
          <p:spPr>
            <a:xfrm>
              <a:off x="5642712" y="1614116"/>
              <a:ext cx="0" cy="76054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171142A6-809A-F7AE-3CFA-B23D02407BC7}"/>
              </a:ext>
            </a:extLst>
          </p:cNvPr>
          <p:cNvCxnSpPr>
            <a:cxnSpLocks/>
            <a:stCxn id="133" idx="2"/>
            <a:endCxn id="167" idx="0"/>
          </p:cNvCxnSpPr>
          <p:nvPr/>
        </p:nvCxnSpPr>
        <p:spPr>
          <a:xfrm rot="5400000">
            <a:off x="5590784" y="3615242"/>
            <a:ext cx="512971" cy="2465"/>
          </a:xfrm>
          <a:prstGeom prst="bentConnector3">
            <a:avLst>
              <a:gd name="adj1" fmla="val 50000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연결선: 꺾임 180">
            <a:extLst>
              <a:ext uri="{FF2B5EF4-FFF2-40B4-BE49-F238E27FC236}">
                <a16:creationId xmlns:a16="http://schemas.microsoft.com/office/drawing/2014/main" id="{623BDF49-486B-7286-AE37-AF7DCC193CA2}"/>
              </a:ext>
            </a:extLst>
          </p:cNvPr>
          <p:cNvCxnSpPr>
            <a:cxnSpLocks/>
            <a:stCxn id="18" idx="3"/>
            <a:endCxn id="167" idx="0"/>
          </p:cNvCxnSpPr>
          <p:nvPr/>
        </p:nvCxnSpPr>
        <p:spPr>
          <a:xfrm>
            <a:off x="3606159" y="3610211"/>
            <a:ext cx="2239876" cy="26274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512A724D-9516-1AEF-DE36-5C467B4490B3}"/>
              </a:ext>
            </a:extLst>
          </p:cNvPr>
          <p:cNvGrpSpPr/>
          <p:nvPr/>
        </p:nvGrpSpPr>
        <p:grpSpPr>
          <a:xfrm>
            <a:off x="8121651" y="473456"/>
            <a:ext cx="3506270" cy="2204652"/>
            <a:chOff x="8121651" y="473456"/>
            <a:chExt cx="3506270" cy="220465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6E97C45-2D82-2DF5-6971-BDED1F3332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21651" y="473456"/>
              <a:ext cx="3506270" cy="2204652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6D5AA63-E736-201A-8748-E60F116A2807}"/>
                </a:ext>
              </a:extLst>
            </p:cNvPr>
            <p:cNvSpPr txBox="1"/>
            <p:nvPr/>
          </p:nvSpPr>
          <p:spPr>
            <a:xfrm>
              <a:off x="8721902" y="629917"/>
              <a:ext cx="124142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800" dirty="0" err="1"/>
                <a:t>RBT</a:t>
              </a:r>
              <a:r>
                <a:rPr lang="en-US" altLang="ko-KR" sz="800" dirty="0"/>
                <a:t> </a:t>
              </a:r>
              <a:r>
                <a:rPr lang="en-US" altLang="ko-KR" sz="800" dirty="0" err="1"/>
                <a:t>XRET</a:t>
              </a:r>
              <a:endParaRPr lang="ko-KR" altLang="en-US" sz="8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93B9C82-3015-F7E7-A28A-947CEEA86310}"/>
                </a:ext>
              </a:extLst>
            </p:cNvPr>
            <p:cNvSpPr txBox="1"/>
            <p:nvPr/>
          </p:nvSpPr>
          <p:spPr>
            <a:xfrm>
              <a:off x="9157424" y="1146913"/>
              <a:ext cx="588623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err="1"/>
                <a:t>RBT</a:t>
              </a:r>
              <a:r>
                <a:rPr lang="en-US" altLang="ko-KR" sz="800" dirty="0"/>
                <a:t> </a:t>
              </a:r>
              <a:r>
                <a:rPr lang="en-US" altLang="ko-KR" sz="800" dirty="0" err="1"/>
                <a:t>ZRET</a:t>
              </a:r>
              <a:endParaRPr lang="ko-KR" altLang="en-US" sz="800" dirty="0"/>
            </a:p>
            <a:p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5D68CAB-C926-F9EB-B1DB-D7CF9243B182}"/>
                </a:ext>
              </a:extLst>
            </p:cNvPr>
            <p:cNvSpPr txBox="1"/>
            <p:nvPr/>
          </p:nvSpPr>
          <p:spPr>
            <a:xfrm>
              <a:off x="9343243" y="1575782"/>
              <a:ext cx="652743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err="1"/>
                <a:t>RBT</a:t>
              </a:r>
              <a:r>
                <a:rPr lang="en-US" altLang="ko-KR" sz="800" dirty="0"/>
                <a:t> </a:t>
              </a:r>
              <a:r>
                <a:rPr lang="en-US" altLang="ko-KR" sz="800" dirty="0" err="1"/>
                <a:t>ZADV</a:t>
              </a:r>
              <a:endParaRPr lang="ko-KR" altLang="en-US" sz="800" dirty="0"/>
            </a:p>
            <a:p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3E984-C08A-9E9E-D00E-27A5CD4C23D0}"/>
                </a:ext>
              </a:extLst>
            </p:cNvPr>
            <p:cNvSpPr txBox="1"/>
            <p:nvPr/>
          </p:nvSpPr>
          <p:spPr>
            <a:xfrm>
              <a:off x="9963322" y="845361"/>
              <a:ext cx="6655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err="1"/>
                <a:t>RBT</a:t>
              </a:r>
              <a:r>
                <a:rPr lang="en-US" altLang="ko-KR" sz="800" dirty="0"/>
                <a:t> </a:t>
              </a:r>
              <a:r>
                <a:rPr lang="en-US" altLang="ko-KR" sz="800" dirty="0" err="1"/>
                <a:t>XADV</a:t>
              </a:r>
              <a:endParaRPr lang="ko-KR" altLang="en-US" sz="800" dirty="0"/>
            </a:p>
            <a:p>
              <a:endParaRPr lang="ko-KR" altLang="en-US" sz="800" dirty="0"/>
            </a:p>
            <a:p>
              <a:endParaRPr lang="ko-KR" altLang="en-US" sz="8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8B1D3F6-3FD7-8879-F9BE-4816058562FB}"/>
                </a:ext>
              </a:extLst>
            </p:cNvPr>
            <p:cNvSpPr txBox="1"/>
            <p:nvPr/>
          </p:nvSpPr>
          <p:spPr>
            <a:xfrm>
              <a:off x="9147332" y="1254622"/>
              <a:ext cx="1068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MAIN</a:t>
              </a:r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4D0C64D-0B93-0B29-3C4E-41F2B243C4B9}"/>
                </a:ext>
              </a:extLst>
            </p:cNvPr>
            <p:cNvSpPr txBox="1"/>
            <p:nvPr/>
          </p:nvSpPr>
          <p:spPr>
            <a:xfrm>
              <a:off x="9773862" y="832431"/>
              <a:ext cx="1068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Sub</a:t>
              </a:r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3D1F762-1521-5A18-BBDD-2984595E6DAE}"/>
                </a:ext>
              </a:extLst>
            </p:cNvPr>
            <p:cNvSpPr txBox="1"/>
            <p:nvPr/>
          </p:nvSpPr>
          <p:spPr>
            <a:xfrm>
              <a:off x="10224534" y="1354982"/>
              <a:ext cx="1068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Assy</a:t>
              </a:r>
              <a:endParaRPr lang="ko-KR" altLang="en-US" dirty="0"/>
            </a:p>
          </p:txBody>
        </p:sp>
      </p:grp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1D7DE4AC-06D3-82CE-20CA-38ABFF4345D4}"/>
              </a:ext>
            </a:extLst>
          </p:cNvPr>
          <p:cNvSpPr/>
          <p:nvPr/>
        </p:nvSpPr>
        <p:spPr>
          <a:xfrm>
            <a:off x="9565226" y="3727700"/>
            <a:ext cx="1657829" cy="61140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lib/Cylinder/Double</a:t>
            </a:r>
          </a:p>
          <a:p>
            <a:pPr algn="ctr"/>
            <a:r>
              <a:rPr lang="en-US" altLang="ko-KR" sz="1200" dirty="0"/>
              <a:t>[Clamp]</a:t>
            </a:r>
            <a:endParaRPr lang="ko-KR" altLang="en-US" sz="1200" dirty="0"/>
          </a:p>
        </p:txBody>
      </p:sp>
      <p:sp>
        <p:nvSpPr>
          <p:cNvPr id="12" name="사각형: 모서리가 접힌 도형 11">
            <a:extLst>
              <a:ext uri="{FF2B5EF4-FFF2-40B4-BE49-F238E27FC236}">
                <a16:creationId xmlns:a16="http://schemas.microsoft.com/office/drawing/2014/main" id="{DC44A03F-0C31-17A5-9A59-26CCDC44E4BD}"/>
              </a:ext>
            </a:extLst>
          </p:cNvPr>
          <p:cNvSpPr/>
          <p:nvPr/>
        </p:nvSpPr>
        <p:spPr>
          <a:xfrm>
            <a:off x="9565226" y="4539249"/>
            <a:ext cx="1657829" cy="61140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lib/Conveyor/</a:t>
            </a:r>
            <a:r>
              <a:rPr lang="en-US" altLang="ko-KR" sz="1200" dirty="0" err="1"/>
              <a:t>CV_JobClear</a:t>
            </a:r>
            <a:endParaRPr lang="en-US" altLang="ko-KR" sz="1200" dirty="0"/>
          </a:p>
          <a:p>
            <a:pPr algn="ctr"/>
            <a:r>
              <a:rPr lang="en-US" altLang="ko-KR" sz="1200" dirty="0"/>
              <a:t>[Conv]</a:t>
            </a:r>
            <a:endParaRPr lang="ko-KR" altLang="en-US" sz="1200" dirty="0"/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E40AED48-CBAD-4ED9-20EA-76F09F822A41}"/>
              </a:ext>
            </a:extLst>
          </p:cNvPr>
          <p:cNvSpPr/>
          <p:nvPr/>
        </p:nvSpPr>
        <p:spPr>
          <a:xfrm flipH="1">
            <a:off x="102464" y="225256"/>
            <a:ext cx="2544587" cy="592588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SUBDONE</a:t>
            </a:r>
            <a:endParaRPr lang="en-US" altLang="ko-KR" sz="1200" dirty="0"/>
          </a:p>
          <a:p>
            <a:pPr algn="ctr"/>
            <a:r>
              <a:rPr lang="en-US" altLang="ko-KR" sz="1200" dirty="0"/>
              <a:t>[_~</a:t>
            </a:r>
            <a:r>
              <a:rPr lang="en-US" altLang="ko-KR" sz="1200" b="1" dirty="0">
                <a:solidFill>
                  <a:schemeClr val="tx1"/>
                </a:solidFill>
              </a:rPr>
              <a:t>Blue</a:t>
            </a:r>
            <a:r>
              <a:rPr lang="ko-KR" altLang="en-US" sz="1200" b="1" dirty="0">
                <a:solidFill>
                  <a:schemeClr val="tx1"/>
                </a:solidFill>
              </a:rPr>
              <a:t>공급및고정</a:t>
            </a:r>
            <a:r>
              <a:rPr lang="en-US" altLang="ko-KR" sz="1200" dirty="0"/>
              <a:t>]</a:t>
            </a:r>
            <a:endParaRPr lang="ko-KR" altLang="en-US" sz="1200" dirty="0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5DA0B075-2B55-D85C-FCB7-585BED8C432E}"/>
              </a:ext>
            </a:extLst>
          </p:cNvPr>
          <p:cNvGrpSpPr/>
          <p:nvPr/>
        </p:nvGrpSpPr>
        <p:grpSpPr>
          <a:xfrm>
            <a:off x="4570738" y="3872960"/>
            <a:ext cx="2550594" cy="2678960"/>
            <a:chOff x="4570738" y="3872960"/>
            <a:chExt cx="2550594" cy="2678960"/>
          </a:xfrm>
        </p:grpSpPr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9F8CEAB4-4C3C-C726-65B4-AE327D71A9EC}"/>
                </a:ext>
              </a:extLst>
            </p:cNvPr>
            <p:cNvSpPr/>
            <p:nvPr/>
          </p:nvSpPr>
          <p:spPr>
            <a:xfrm>
              <a:off x="4570738" y="3872960"/>
              <a:ext cx="2550594" cy="2678960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t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Assy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반출</a:t>
              </a:r>
              <a:endParaRPr lang="en-US" altLang="ko-KR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A78FC9B9-C701-6D35-9CD3-C02C1526F5F7}"/>
                </a:ext>
              </a:extLst>
            </p:cNvPr>
            <p:cNvSpPr/>
            <p:nvPr/>
          </p:nvSpPr>
          <p:spPr>
            <a:xfrm>
              <a:off x="5101379" y="4379016"/>
              <a:ext cx="1299616" cy="261610"/>
            </a:xfrm>
            <a:prstGeom prst="ellipse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 latinLnBrk="1"/>
              <a:r>
                <a:rPr lang="en-US" altLang="ko-KR" sz="700" b="1" dirty="0" err="1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Upper$ADV</a:t>
              </a:r>
              <a:endParaRPr lang="en-US" altLang="ko-KR" sz="7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63F3C4C6-164D-2F04-67A4-54FDCFCB2B9F}"/>
                </a:ext>
              </a:extLst>
            </p:cNvPr>
            <p:cNvSpPr/>
            <p:nvPr/>
          </p:nvSpPr>
          <p:spPr>
            <a:xfrm>
              <a:off x="5101380" y="4906812"/>
              <a:ext cx="1299615" cy="261610"/>
            </a:xfrm>
            <a:prstGeom prst="ellipse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 latinLnBrk="1"/>
              <a:r>
                <a:rPr lang="en-US" altLang="ko-KR" sz="700" b="1" dirty="0" err="1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Conv</a:t>
              </a:r>
              <a:r>
                <a:rPr lang="en-US" altLang="ko-KR" sz="700" b="1" err="1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$</a:t>
              </a:r>
              <a:r>
                <a:rPr lang="en-US" altLang="ko-KR" sz="700" b="1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MOVE2</a:t>
              </a:r>
              <a:endParaRPr lang="en-US" altLang="ko-KR" sz="7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F0F44766-8895-B78C-A600-28525458A1F0}"/>
                </a:ext>
              </a:extLst>
            </p:cNvPr>
            <p:cNvSpPr/>
            <p:nvPr/>
          </p:nvSpPr>
          <p:spPr>
            <a:xfrm>
              <a:off x="5101379" y="5434608"/>
              <a:ext cx="1299616" cy="261610"/>
            </a:xfrm>
            <a:prstGeom prst="ellipse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 latinLnBrk="1"/>
              <a:r>
                <a:rPr lang="en-US" altLang="ko-KR" sz="700" b="1" dirty="0" err="1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Upper$ADV</a:t>
              </a:r>
              <a:endParaRPr lang="en-US" altLang="ko-KR" sz="7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8C521A48-461F-5D5D-DB0B-DAAEEBBBCB9C}"/>
                </a:ext>
              </a:extLst>
            </p:cNvPr>
            <p:cNvSpPr/>
            <p:nvPr/>
          </p:nvSpPr>
          <p:spPr>
            <a:xfrm>
              <a:off x="5101379" y="5962405"/>
              <a:ext cx="1299616" cy="261610"/>
            </a:xfrm>
            <a:prstGeom prst="ellipse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 latinLnBrk="1"/>
              <a:r>
                <a:rPr lang="en-US" altLang="ko-KR" sz="700" b="1" dirty="0" err="1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Upper$RET</a:t>
              </a:r>
              <a:endParaRPr lang="en-US" altLang="ko-KR" sz="7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cxnSp>
          <p:nvCxnSpPr>
            <p:cNvPr id="172" name="직선 화살표 연결선 171">
              <a:extLst>
                <a:ext uri="{FF2B5EF4-FFF2-40B4-BE49-F238E27FC236}">
                  <a16:creationId xmlns:a16="http://schemas.microsoft.com/office/drawing/2014/main" id="{FB4F177E-6E32-7C00-7D9F-28DEC817CB24}"/>
                </a:ext>
              </a:extLst>
            </p:cNvPr>
            <p:cNvCxnSpPr>
              <a:cxnSpLocks/>
              <a:stCxn id="168" idx="4"/>
              <a:endCxn id="169" idx="0"/>
            </p:cNvCxnSpPr>
            <p:nvPr/>
          </p:nvCxnSpPr>
          <p:spPr>
            <a:xfrm>
              <a:off x="5751187" y="4640626"/>
              <a:ext cx="1" cy="26618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화살표 연결선 172">
              <a:extLst>
                <a:ext uri="{FF2B5EF4-FFF2-40B4-BE49-F238E27FC236}">
                  <a16:creationId xmlns:a16="http://schemas.microsoft.com/office/drawing/2014/main" id="{72A796B8-1398-659F-998B-FC2B7448FDE4}"/>
                </a:ext>
              </a:extLst>
            </p:cNvPr>
            <p:cNvCxnSpPr>
              <a:cxnSpLocks/>
              <a:stCxn id="169" idx="4"/>
              <a:endCxn id="170" idx="0"/>
            </p:cNvCxnSpPr>
            <p:nvPr/>
          </p:nvCxnSpPr>
          <p:spPr>
            <a:xfrm flipH="1">
              <a:off x="5751187" y="5168422"/>
              <a:ext cx="1" cy="26618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화살표 연결선 173">
              <a:extLst>
                <a:ext uri="{FF2B5EF4-FFF2-40B4-BE49-F238E27FC236}">
                  <a16:creationId xmlns:a16="http://schemas.microsoft.com/office/drawing/2014/main" id="{93E4ABF6-CF9C-EBED-37D5-B0E90743A484}"/>
                </a:ext>
              </a:extLst>
            </p:cNvPr>
            <p:cNvCxnSpPr>
              <a:cxnSpLocks/>
              <a:stCxn id="170" idx="4"/>
              <a:endCxn id="171" idx="0"/>
            </p:cNvCxnSpPr>
            <p:nvPr/>
          </p:nvCxnSpPr>
          <p:spPr>
            <a:xfrm>
              <a:off x="5751187" y="5696218"/>
              <a:ext cx="0" cy="26618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C704B482-EC2D-71F2-82C9-A7FBF786E7A2}"/>
                </a:ext>
              </a:extLst>
            </p:cNvPr>
            <p:cNvSpPr/>
            <p:nvPr/>
          </p:nvSpPr>
          <p:spPr>
            <a:xfrm>
              <a:off x="6096000" y="5164018"/>
              <a:ext cx="954802" cy="270589"/>
            </a:xfrm>
            <a:prstGeom prst="ellipse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 latinLnBrk="1"/>
              <a:r>
                <a:rPr lang="en-US" altLang="ko-KR" sz="700" b="1" dirty="0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Conv $</a:t>
              </a:r>
            </a:p>
            <a:p>
              <a:pPr algn="ctr" defTabSz="914400" latinLnBrk="1"/>
              <a:r>
                <a:rPr lang="en-US" altLang="ko-KR" sz="700" b="1" dirty="0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JOBCLEAR</a:t>
              </a:r>
            </a:p>
          </p:txBody>
        </p:sp>
        <p:cxnSp>
          <p:nvCxnSpPr>
            <p:cNvPr id="176" name="연결선: 꺾임 175">
              <a:extLst>
                <a:ext uri="{FF2B5EF4-FFF2-40B4-BE49-F238E27FC236}">
                  <a16:creationId xmlns:a16="http://schemas.microsoft.com/office/drawing/2014/main" id="{9BEAA958-3712-B56D-7982-E9E0777B4E3F}"/>
                </a:ext>
              </a:extLst>
            </p:cNvPr>
            <p:cNvCxnSpPr>
              <a:cxnSpLocks/>
              <a:stCxn id="168" idx="4"/>
              <a:endCxn id="175" idx="0"/>
            </p:cNvCxnSpPr>
            <p:nvPr/>
          </p:nvCxnSpPr>
          <p:spPr>
            <a:xfrm rot="16200000" flipH="1">
              <a:off x="5900598" y="4491215"/>
              <a:ext cx="523392" cy="822214"/>
            </a:xfrm>
            <a:prstGeom prst="bentConnector3">
              <a:avLst>
                <a:gd name="adj1" fmla="val 20276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F6F8A989-BA11-051B-43E3-E66CB38C9801}"/>
              </a:ext>
            </a:extLst>
          </p:cNvPr>
          <p:cNvSpPr/>
          <p:nvPr/>
        </p:nvSpPr>
        <p:spPr>
          <a:xfrm flipH="1">
            <a:off x="102463" y="928316"/>
            <a:ext cx="2544587" cy="592588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ASSYGO</a:t>
            </a:r>
            <a:endParaRPr lang="en-US" altLang="ko-KR" sz="1200" dirty="0"/>
          </a:p>
          <a:p>
            <a:pPr algn="ctr"/>
            <a:r>
              <a:rPr lang="en-US" altLang="ko-KR" sz="1200" dirty="0"/>
              <a:t>[</a:t>
            </a:r>
            <a:r>
              <a:rPr lang="en-US" altLang="ko-KR" sz="1200" b="1" dirty="0">
                <a:solidFill>
                  <a:schemeClr val="tx1"/>
                </a:solidFill>
              </a:rPr>
              <a:t>Assy</a:t>
            </a:r>
            <a:r>
              <a:rPr lang="ko-KR" altLang="en-US" sz="1200" b="1" dirty="0">
                <a:solidFill>
                  <a:schemeClr val="tx1"/>
                </a:solidFill>
              </a:rPr>
              <a:t>반출지시</a:t>
            </a:r>
            <a:r>
              <a:rPr lang="en-US" altLang="ko-KR" sz="1200" dirty="0"/>
              <a:t>~</a:t>
            </a:r>
            <a:r>
              <a:rPr lang="en-US" altLang="ko-KR" sz="1200" b="1" dirty="0">
                <a:solidFill>
                  <a:schemeClr val="tx1"/>
                </a:solidFill>
              </a:rPr>
              <a:t>_</a:t>
            </a:r>
            <a:r>
              <a:rPr lang="en-US" altLang="ko-KR" sz="1200" dirty="0"/>
              <a:t>]</a:t>
            </a:r>
            <a:endParaRPr lang="ko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DA0CBCE-BF2F-3059-5B3F-00D36DD30554}"/>
              </a:ext>
            </a:extLst>
          </p:cNvPr>
          <p:cNvSpPr/>
          <p:nvPr/>
        </p:nvSpPr>
        <p:spPr>
          <a:xfrm>
            <a:off x="2330341" y="3191964"/>
            <a:ext cx="1275818" cy="836494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Assy</a:t>
            </a:r>
            <a:r>
              <a:rPr lang="ko-KR" altLang="en-US" sz="900" b="1" dirty="0">
                <a:solidFill>
                  <a:schemeClr val="tx1"/>
                </a:solidFill>
              </a:rPr>
              <a:t>반출지시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C8A07500-85AA-B50F-A91C-32CF4FD86200}"/>
              </a:ext>
            </a:extLst>
          </p:cNvPr>
          <p:cNvCxnSpPr>
            <a:cxnSpLocks/>
            <a:stCxn id="18" idx="0"/>
            <a:endCxn id="18" idx="1"/>
          </p:cNvCxnSpPr>
          <p:nvPr/>
        </p:nvCxnSpPr>
        <p:spPr>
          <a:xfrm rot="16200000" flipH="1" flipV="1">
            <a:off x="2440172" y="3082132"/>
            <a:ext cx="418247" cy="637909"/>
          </a:xfrm>
          <a:prstGeom prst="bentConnector4">
            <a:avLst>
              <a:gd name="adj1" fmla="val -54657"/>
              <a:gd name="adj2" fmla="val 135836"/>
            </a:avLst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사각형: 모서리가 접힌 도형 23">
            <a:extLst>
              <a:ext uri="{FF2B5EF4-FFF2-40B4-BE49-F238E27FC236}">
                <a16:creationId xmlns:a16="http://schemas.microsoft.com/office/drawing/2014/main" id="{FA903A0F-EA64-965A-1D81-3BA887CAF20D}"/>
              </a:ext>
            </a:extLst>
          </p:cNvPr>
          <p:cNvSpPr/>
          <p:nvPr/>
        </p:nvSpPr>
        <p:spPr>
          <a:xfrm>
            <a:off x="9565226" y="2916151"/>
            <a:ext cx="1657829" cy="61140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lib/Cylinder/Double</a:t>
            </a:r>
          </a:p>
          <a:p>
            <a:pPr algn="ctr"/>
            <a:r>
              <a:rPr lang="en-US" altLang="ko-KR" sz="1200" dirty="0"/>
              <a:t>[Upper]</a:t>
            </a:r>
            <a:endParaRPr lang="ko-KR" altLang="en-US" sz="1200" dirty="0"/>
          </a:p>
        </p:txBody>
      </p:sp>
      <p:sp>
        <p:nvSpPr>
          <p:cNvPr id="13" name="사각형: 모서리가 접힌 도형 12">
            <a:extLst>
              <a:ext uri="{FF2B5EF4-FFF2-40B4-BE49-F238E27FC236}">
                <a16:creationId xmlns:a16="http://schemas.microsoft.com/office/drawing/2014/main" id="{1778C219-8A4A-9F8B-8194-A226B2984DAB}"/>
              </a:ext>
            </a:extLst>
          </p:cNvPr>
          <p:cNvSpPr/>
          <p:nvPr/>
        </p:nvSpPr>
        <p:spPr>
          <a:xfrm>
            <a:off x="9565436" y="5236979"/>
            <a:ext cx="1657829" cy="611404"/>
          </a:xfrm>
          <a:prstGeom prst="foldedCorner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Main</a:t>
            </a:r>
          </a:p>
          <a:p>
            <a:pPr algn="ctr"/>
            <a:r>
              <a:rPr lang="en-US" altLang="ko-KR" sz="1200" dirty="0"/>
              <a:t>[sys1]</a:t>
            </a:r>
            <a:endParaRPr lang="ko-KR" altLang="en-US" sz="1200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7E257E0E-38A9-7CCC-9FC7-75DECB74167D}"/>
              </a:ext>
            </a:extLst>
          </p:cNvPr>
          <p:cNvCxnSpPr>
            <a:cxnSpLocks/>
            <a:stCxn id="22" idx="0"/>
            <a:endCxn id="18" idx="2"/>
          </p:cNvCxnSpPr>
          <p:nvPr/>
        </p:nvCxnSpPr>
        <p:spPr>
          <a:xfrm rot="5400000" flipH="1" flipV="1">
            <a:off x="1866508" y="4778211"/>
            <a:ext cx="1851495" cy="35199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54C438E-B6A5-FC89-0C3C-450BC7D2E0C7}"/>
              </a:ext>
            </a:extLst>
          </p:cNvPr>
          <p:cNvSpPr/>
          <p:nvPr/>
        </p:nvSpPr>
        <p:spPr>
          <a:xfrm>
            <a:off x="1940803" y="5879953"/>
            <a:ext cx="1350913" cy="338529"/>
          </a:xfrm>
          <a:prstGeom prst="rect">
            <a:avLst/>
          </a:prstGeom>
          <a:solidFill>
            <a:schemeClr val="accent1">
              <a:alpha val="14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 defTabSz="914400" latinLnBrk="1"/>
            <a:r>
              <a:rPr lang="en-US" altLang="ko-KR" sz="900" dirty="0">
                <a:solidFill>
                  <a:schemeClr val="tx1"/>
                </a:solidFill>
              </a:rPr>
              <a:t>sys1$</a:t>
            </a:r>
          </a:p>
          <a:p>
            <a:pPr algn="ctr" defTabSz="914400" latinLnBrk="1"/>
            <a:r>
              <a:rPr lang="en-US" altLang="ko-KR" sz="900" dirty="0">
                <a:solidFill>
                  <a:schemeClr val="tx1"/>
                </a:solidFill>
              </a:rPr>
              <a:t>RBTCOMPL</a:t>
            </a:r>
            <a:endParaRPr lang="en-US" altLang="ko-KR" sz="800" b="1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31286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TM03457503[[fn=명언]]</Template>
  <TotalTime>2572</TotalTime>
  <Words>87</Words>
  <Application>Microsoft Office PowerPoint</Application>
  <PresentationFormat>와이드스크린</PresentationFormat>
  <Paragraphs>36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Century Gothic</vt:lpstr>
      <vt:lpstr>Wingdings 2</vt:lpstr>
      <vt:lpstr>명언</vt:lpstr>
      <vt:lpstr>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  digital fractal</dc:title>
  <dc:creator>안 승훈</dc:creator>
  <cp:lastModifiedBy>안 승훈</cp:lastModifiedBy>
  <cp:revision>187</cp:revision>
  <dcterms:created xsi:type="dcterms:W3CDTF">2022-04-27T02:13:37Z</dcterms:created>
  <dcterms:modified xsi:type="dcterms:W3CDTF">2023-09-03T00:48:17Z</dcterms:modified>
</cp:coreProperties>
</file>