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7"/>
  </p:notesMasterIdLst>
  <p:handoutMasterIdLst>
    <p:handoutMasterId r:id="rId18"/>
  </p:handoutMasterIdLst>
  <p:sldIdLst>
    <p:sldId id="614" r:id="rId2"/>
    <p:sldId id="258" r:id="rId3"/>
    <p:sldId id="259" r:id="rId4"/>
    <p:sldId id="607" r:id="rId5"/>
    <p:sldId id="630" r:id="rId6"/>
    <p:sldId id="629" r:id="rId7"/>
    <p:sldId id="625" r:id="rId8"/>
    <p:sldId id="627" r:id="rId9"/>
    <p:sldId id="628" r:id="rId10"/>
    <p:sldId id="631" r:id="rId11"/>
    <p:sldId id="632" r:id="rId12"/>
    <p:sldId id="618" r:id="rId13"/>
    <p:sldId id="615" r:id="rId14"/>
    <p:sldId id="621" r:id="rId15"/>
    <p:sldId id="624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3" name="사각형: 빗면 12">
            <a:extLst>
              <a:ext uri="{FF2B5EF4-FFF2-40B4-BE49-F238E27FC236}">
                <a16:creationId xmlns:a16="http://schemas.microsoft.com/office/drawing/2014/main" id="{E6018F8E-B364-76CE-E38F-DC4E29FE5642}"/>
              </a:ext>
            </a:extLst>
          </p:cNvPr>
          <p:cNvSpPr/>
          <p:nvPr/>
        </p:nvSpPr>
        <p:spPr>
          <a:xfrm>
            <a:off x="6918967" y="1229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D[driveBtn1]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T[testrunBtn1]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R[readyBtn1]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H[homeBtn1]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14" name="사각형: 빗면 13">
            <a:extLst>
              <a:ext uri="{FF2B5EF4-FFF2-40B4-BE49-F238E27FC236}">
                <a16:creationId xmlns:a16="http://schemas.microsoft.com/office/drawing/2014/main" id="{6CB4F80D-DA90-58D7-3754-6DF08E23B623}"/>
              </a:ext>
            </a:extLst>
          </p:cNvPr>
          <p:cNvSpPr/>
          <p:nvPr/>
        </p:nvSpPr>
        <p:spPr>
          <a:xfrm>
            <a:off x="7766281" y="2815763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S202</a:t>
            </a:r>
            <a:endParaRPr lang="ko-KR" altLang="en-US" dirty="0"/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BA76CFB2-F4A6-864A-5B86-8B733C0B4E6D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sz="1800" dirty="0">
                <a:solidFill>
                  <a:schemeClr val="bg2"/>
                </a:solidFill>
              </a:rPr>
              <a:t>R[readyBtn1]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6" name="사각형: 빗면 5">
            <a:extLst>
              <a:ext uri="{FF2B5EF4-FFF2-40B4-BE49-F238E27FC236}">
                <a16:creationId xmlns:a16="http://schemas.microsoft.com/office/drawing/2014/main" id="{8A95F819-4979-CB68-9CE6-016454A6E94C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]5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607218" y="2199559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30703</TotalTime>
  <Words>581</Words>
  <Application>Microsoft Office PowerPoint</Application>
  <PresentationFormat>와이드스크린</PresentationFormat>
  <Paragraphs>168</Paragraphs>
  <Slides>15</Slides>
  <Notes>1</Notes>
  <HiddenSlides>14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</vt:lpstr>
      <vt:lpstr>F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S202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771</cp:revision>
  <cp:lastPrinted>2022-02-14T05:59:14Z</cp:lastPrinted>
  <dcterms:created xsi:type="dcterms:W3CDTF">2021-12-21T01:04:53Z</dcterms:created>
  <dcterms:modified xsi:type="dcterms:W3CDTF">2023-01-17T04:03:44Z</dcterms:modified>
</cp:coreProperties>
</file>