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  <p:sldId id="275" r:id="rId7"/>
    <p:sldId id="276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coord</a:t>
            </a:r>
            <a:r>
              <a:rPr lang="en-US" altLang="ko-KR" sz="1400" dirty="0"/>
              <a:t>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 err="1"/>
              <a:t>Vline</a:t>
            </a:r>
            <a:r>
              <a:rPr lang="en-US" altLang="ko-KR" sz="1050" dirty="0"/>
              <a:t>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coord</a:t>
            </a:r>
            <a:r>
              <a:rPr lang="en-US" altLang="ko-KR" sz="1050" dirty="0"/>
              <a:t>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coord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vLine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 err="1"/>
              <a:t>Vline</a:t>
            </a:r>
            <a:r>
              <a:rPr lang="en-US" altLang="ko-KR" sz="1050" dirty="0"/>
              <a:t>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coord</a:t>
            </a:r>
            <a:r>
              <a:rPr lang="en-US" altLang="ko-KR" sz="1050" dirty="0"/>
              <a:t>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coord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 err="1"/>
              <a:t>hLine</a:t>
            </a:r>
            <a:endParaRPr lang="en-US" altLang="ko-KR" sz="1050" dirty="0"/>
          </a:p>
          <a:p>
            <a:r>
              <a:rPr lang="en-US" altLang="ko-KR" sz="1050" dirty="0" err="1"/>
              <a:t>coord</a:t>
            </a:r>
            <a:r>
              <a:rPr lang="en-US" altLang="ko-KR" sz="1050" dirty="0"/>
              <a:t>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ko-KR" altLang="en-US" dirty="0" err="1"/>
              <a:t>다릿발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C9DE-22CA-F2E8-CCF8-284E87A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</a:t>
            </a:r>
            <a:r>
              <a:rPr lang="ko-KR" altLang="en-US" dirty="0"/>
              <a:t>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1B1BB-A14A-DA8F-1CD0-E062FCC9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9" y="3262148"/>
            <a:ext cx="7129387" cy="795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5913D-65C8-2799-CF92-6A80FE0A3974}"/>
              </a:ext>
            </a:extLst>
          </p:cNvPr>
          <p:cNvSpPr txBox="1"/>
          <p:nvPr/>
        </p:nvSpPr>
        <p:spPr>
          <a:xfrm>
            <a:off x="490305" y="4553883"/>
            <a:ext cx="8856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“6”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3BE02-566C-5ED1-50A8-85AF66CA84CF}"/>
              </a:ext>
            </a:extLst>
          </p:cNvPr>
          <p:cNvSpPr txBox="1"/>
          <p:nvPr/>
        </p:nvSpPr>
        <p:spPr>
          <a:xfrm>
            <a:off x="601449" y="1791855"/>
            <a:ext cx="586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Coordinate </a:t>
            </a:r>
            <a:r>
              <a:rPr lang="ko-KR" altLang="en-US" dirty="0"/>
              <a:t>순으로 정렬되어야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 -&gt; </a:t>
            </a:r>
            <a:r>
              <a:rPr lang="ko-KR" altLang="en-US" dirty="0"/>
              <a:t>세로선 </a:t>
            </a:r>
            <a:r>
              <a:rPr lang="en-US" altLang="ko-KR" dirty="0"/>
              <a:t>-&gt; c -&gt; </a:t>
            </a:r>
            <a:r>
              <a:rPr lang="ko-KR" altLang="en-US" dirty="0"/>
              <a:t>세로선 </a:t>
            </a:r>
            <a:r>
              <a:rPr lang="en-US" altLang="ko-KR" dirty="0"/>
              <a:t>-&gt; </a:t>
            </a:r>
            <a:r>
              <a:rPr lang="ko-KR" altLang="en-US" dirty="0"/>
              <a:t>가로선 </a:t>
            </a:r>
            <a:r>
              <a:rPr lang="en-US" altLang="ko-KR" dirty="0"/>
              <a:t>-&gt; out</a:t>
            </a:r>
          </a:p>
          <a:p>
            <a:r>
              <a:rPr lang="en-US" altLang="ko-KR" dirty="0"/>
              <a:t>	b -&gt;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FAEC-8490-BE52-16A4-38A9BCE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BinaryEncoded</a:t>
            </a:r>
            <a:r>
              <a:rPr lang="en-US" altLang="ko-KR" dirty="0"/>
              <a:t> = 1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AA45B9-6953-5448-0AEA-A7BCE4B18968}"/>
              </a:ext>
            </a:extLst>
          </p:cNvPr>
          <p:cNvGrpSpPr/>
          <p:nvPr/>
        </p:nvGrpSpPr>
        <p:grpSpPr>
          <a:xfrm>
            <a:off x="838200" y="3519423"/>
            <a:ext cx="7381126" cy="879276"/>
            <a:chOff x="838200" y="2989362"/>
            <a:chExt cx="7381126" cy="8792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1E8582-2F99-03B0-0327-98FB3D94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89362"/>
              <a:ext cx="7381126" cy="87927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56E68C-5B7C-1A1B-B50C-18BEB8FD9D07}"/>
                </a:ext>
              </a:extLst>
            </p:cNvPr>
            <p:cNvSpPr/>
            <p:nvPr/>
          </p:nvSpPr>
          <p:spPr>
            <a:xfrm>
              <a:off x="2162177" y="3179315"/>
              <a:ext cx="550199" cy="2805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199DA2-0988-D426-C85D-4BE1C0FD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2029"/>
            <a:ext cx="7129387" cy="795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CD805-D69E-06E2-48E2-364760E1B640}"/>
              </a:ext>
            </a:extLst>
          </p:cNvPr>
          <p:cNvSpPr txBox="1"/>
          <p:nvPr/>
        </p:nvSpPr>
        <p:spPr>
          <a:xfrm>
            <a:off x="601449" y="1791855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저장하는 순간 </a:t>
            </a:r>
            <a:r>
              <a:rPr lang="en-US" altLang="ko-KR" dirty="0"/>
              <a:t>binary encoding </a:t>
            </a:r>
            <a:r>
              <a:rPr lang="ko-KR" altLang="en-US" dirty="0"/>
              <a:t>되어 저장된다</a:t>
            </a:r>
            <a:r>
              <a:rPr lang="en-US" altLang="ko-KR" dirty="0"/>
              <a:t>. (save as </a:t>
            </a:r>
            <a:r>
              <a:rPr lang="en-US" altLang="ko-KR" dirty="0" err="1"/>
              <a:t>earliear</a:t>
            </a:r>
            <a:r>
              <a:rPr lang="en-US" altLang="ko-KR" dirty="0"/>
              <a:t> version..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C9E24-CC4D-667A-8354-66ECE42B3F5B}"/>
              </a:ext>
            </a:extLst>
          </p:cNvPr>
          <p:cNvSpPr txBox="1"/>
          <p:nvPr/>
        </p:nvSpPr>
        <p:spPr>
          <a:xfrm>
            <a:off x="601448" y="4777254"/>
            <a:ext cx="11706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"Scan Program"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LocalVariable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"de8fdba9-c64f-48c6-9770-f3d61bd6a5a9"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Encrytption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BinaryEncodedProgram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effectLst/>
                <a:latin typeface="Consolas" panose="020B0609020204030204" pitchFamily="49" charset="0"/>
              </a:rPr>
              <a:t>BinaryEncoded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"LD VER 1.1"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urn:schemas-microsoft-com:datatypes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QlpoOTFBWSZTWRYzCUEAAAHXgP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/xQCAIAAAJPACGAAABsACtQSJNU9pI9QMh6gUAAAZMgSak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mhGINNA2zUKzCPPEUprbGb+B1es43d0EtBFnBLy+9/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JjvnvkaKgChFIsPTwho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EhTIKgbKaN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a1qUL80waIiK9uCWTblM44nckl0MgZKYU3KLWhiHFGEO/8FsUl1B5F3JFOFCQFjMJQQ=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urn:schemas-microsoft-com:datatypes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QlpoOTFBWSZTWY5iHkIAAA3eAOAQQAEwAAYEEQAAAaAAMQAACvKMj1MnqSRSSVXekyB44y38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XckU4UJCOYh5CA==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5394036" y="30596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800" dirty="0" err="1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4561115" y="252152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drawCommand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3837840" y="208279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3114565" y="164407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xmlRung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2269438" y="120534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713111" y="565265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1064093" y="258491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1768042" y="76661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4561114" y="384014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drawCoil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24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492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Cascadia Mono</vt:lpstr>
      <vt:lpstr>Consolas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  <vt:lpstr>Drawing 순서</vt:lpstr>
      <vt:lpstr>BinaryEncoded = 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16</cp:revision>
  <dcterms:created xsi:type="dcterms:W3CDTF">2023-01-02T22:04:33Z</dcterms:created>
  <dcterms:modified xsi:type="dcterms:W3CDTF">2023-01-09T00:17:26Z</dcterms:modified>
</cp:coreProperties>
</file>