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74" r:id="rId3"/>
    <p:sldId id="258" r:id="rId4"/>
    <p:sldId id="259" r:id="rId5"/>
    <p:sldId id="261" r:id="rId6"/>
    <p:sldId id="265" r:id="rId7"/>
    <p:sldId id="264" r:id="rId8"/>
    <p:sldId id="267" r:id="rId9"/>
    <p:sldId id="269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6" autoAdjust="0"/>
    <p:restoredTop sz="96279" autoAdjust="0"/>
  </p:normalViewPr>
  <p:slideViewPr>
    <p:cSldViewPr snapToGrid="0">
      <p:cViewPr varScale="1">
        <p:scale>
          <a:sx n="31" d="100"/>
          <a:sy n="31" d="100"/>
        </p:scale>
        <p:origin x="78" y="4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9DBCE-8459-4E90-9849-4C81B61E00C4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2C4E1-67FB-49AC-AA36-88BB3DA6E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724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16744-1FD3-965B-F285-233A3AB6C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AE742F-7083-F2BF-6118-1393D8F7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AC1D5-8CF9-B890-77A9-7C181FB3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0CF27-5F98-FAB2-2A3F-9CF209CA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1BAA0-FFBF-3D0F-43EA-2098E55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87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8E162-AC71-F1EF-1D44-D990631F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AC0D8-96DA-FED3-B7C3-8F8818C26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EA3B-B111-C0F6-4BA8-A243C940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1A1E2-2974-5BB5-CC86-3605C9E9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69D8B-DCF3-5362-67F2-335EB65F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3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98328D-58D2-600C-D579-E8C7CC8B4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8A980C-1CF6-1C46-C40E-16E657D76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1FDE1-5262-F3A2-54EE-B5A298B1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D0FB7-8E02-FA28-21C9-93B81C65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DC267-FD25-ABAB-4E79-0C6F15F8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3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0F8B-D538-F196-7818-1B50AC27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31155A-B6D5-1E38-4D23-4DB911DE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45C55-F4FD-4FA6-DAFC-2F221BEF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04F1F-3483-AFF9-F281-3BBE0CB0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D526F-EFC3-AB24-354D-05C2AFF3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6D30B-DC0C-3E00-815A-04CD8EC2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BC66D-3D42-5259-588A-AA2AA41F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AA38E-39E3-8996-7845-31C4FC4B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AEC26-8CEA-3A01-E44E-39C814BE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B958B-8B55-547C-6E78-F3A82E19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4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2FA87-33AF-687E-6403-BDECA47D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5A3C1-18AB-3B28-9020-818F513C0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237E67-9943-07B0-4907-68F6EE44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8CF5B-2A6C-FABD-1C8E-84DF462C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E17BB-9DE5-AF59-34C5-A7227542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60400-8299-1424-8DCD-77D402F2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04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03CEE-D4B8-D18D-27EE-7963CF85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FFA1CB-7A8C-8343-8C93-860FAB3B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56815D-58E5-2266-146C-68AB7D0D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E96B7-4F5B-BC4A-E829-B8524DE16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B086F1-D5E8-6102-B6CA-56DA33EB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AE8367-C703-5978-431E-9D20E3A4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BCE89-488F-0312-E0BE-AADF277E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F3BBC-7608-AB01-5C3D-035561E0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75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C061-ABA7-42F7-7615-DC332FA1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D3111-7CCB-49A2-9D03-18A015CE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D8A23-A3E1-6A6C-9A9A-E728B638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264BA1-4508-9D81-A08E-0979FA2F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80445-1F29-6283-0837-D04BB5E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20997-7248-9A83-A3E4-9CFA83E2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7D414-D644-97BB-4300-4BE0A42D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B1648-4679-64B6-1660-8E786CF0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CDEE-AEC5-D962-BE7C-6696F9355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D16EA-09C9-E691-9C29-1057511F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63B0D-C834-D5C2-A7C1-0648B7B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4AFBC-B0E3-B4B5-D75C-264DCC25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1F2CF-4556-17E1-E56A-943B5B0D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9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546A7-E339-3994-2C0B-DF98920C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CA879-6416-2A59-391E-1DD432DF6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8D3BD-73EA-5EA5-141D-1F4930D4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E8426D-CDD4-7209-EB8A-D6D7C87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01E78-1E83-D2A6-B8AC-2A2FFC7F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7E09B-DE1B-CDEE-5242-BD091051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7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F540C-8942-38A0-8519-9ECCD420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243AC-CAAF-9A11-6446-AB528CFBE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D8398-27F7-2A98-D2F9-A234D56EE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1A20C-63FD-40E1-98E8-BA491AD7A116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6F3B5-676D-6443-7B8A-5EEAD30F5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31BFF-168A-1426-1613-1E9EA5106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2C00-506F-478B-BF46-F03FF5B8A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77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14548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Parent-Child</a:t>
            </a:r>
            <a:endParaRPr lang="ko-KR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BC6D8-0B34-47B8-A8C1-C294DF8760A1}"/>
              </a:ext>
            </a:extLst>
          </p:cNvPr>
          <p:cNvSpPr txBox="1"/>
          <p:nvPr/>
        </p:nvSpPr>
        <p:spPr>
          <a:xfrm>
            <a:off x="5670044" y="2254006"/>
            <a:ext cx="631094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Parent-Child</a:t>
            </a:r>
            <a:endParaRPr lang="ko-KR" altLang="en-US" sz="6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ACF379-5711-6206-4623-15C88577348E}"/>
              </a:ext>
            </a:extLst>
          </p:cNvPr>
          <p:cNvSpPr/>
          <p:nvPr/>
        </p:nvSpPr>
        <p:spPr>
          <a:xfrm>
            <a:off x="2562538" y="112902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1293A0D1-2AF6-F459-F500-9CFC25CDB0F6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>
            <a:off x="3019738" y="2043426"/>
            <a:ext cx="1" cy="37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EEDE45-8406-E0B9-C7F3-4D610B585C04}"/>
              </a:ext>
            </a:extLst>
          </p:cNvPr>
          <p:cNvGrpSpPr/>
          <p:nvPr/>
        </p:nvGrpSpPr>
        <p:grpSpPr>
          <a:xfrm>
            <a:off x="787970" y="2416029"/>
            <a:ext cx="4463537" cy="3369220"/>
            <a:chOff x="787970" y="2416029"/>
            <a:chExt cx="4463537" cy="3369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A375832-4928-E91C-75AD-3A3E9794B2B6}"/>
                </a:ext>
              </a:extLst>
            </p:cNvPr>
            <p:cNvSpPr/>
            <p:nvPr/>
          </p:nvSpPr>
          <p:spPr>
            <a:xfrm>
              <a:off x="787970" y="2416029"/>
              <a:ext cx="4463537" cy="33692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Parent</a:t>
              </a:r>
              <a:endParaRPr lang="ko-KR" altLang="en-US" sz="1600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3AE8CB4-8FB3-BC8A-F397-F2BFE5F785C7}"/>
                </a:ext>
              </a:extLst>
            </p:cNvPr>
            <p:cNvCxnSpPr>
              <a:cxnSpLocks/>
              <a:stCxn id="23" idx="6"/>
              <a:endCxn id="3" idx="2"/>
            </p:cNvCxnSpPr>
            <p:nvPr/>
          </p:nvCxnSpPr>
          <p:spPr>
            <a:xfrm>
              <a:off x="3286220" y="3296641"/>
              <a:ext cx="373111" cy="492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A000EBD-F4B3-2F89-45AB-D8EDC8436572}"/>
                </a:ext>
              </a:extLst>
            </p:cNvPr>
            <p:cNvSpPr/>
            <p:nvPr/>
          </p:nvSpPr>
          <p:spPr>
            <a:xfrm>
              <a:off x="3659331" y="3332137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Child4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231721A-2B71-3131-3B6C-BAA8EB3A28E3}"/>
                </a:ext>
              </a:extLst>
            </p:cNvPr>
            <p:cNvSpPr/>
            <p:nvPr/>
          </p:nvSpPr>
          <p:spPr>
            <a:xfrm>
              <a:off x="1121284" y="3332137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E6D4497-7AD6-B778-CA5E-B45C3533D155}"/>
                </a:ext>
              </a:extLst>
            </p:cNvPr>
            <p:cNvSpPr/>
            <p:nvPr/>
          </p:nvSpPr>
          <p:spPr>
            <a:xfrm>
              <a:off x="2390307" y="46408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Child3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95CE442-A4C6-E579-14EB-88DBFB17CAE8}"/>
                </a:ext>
              </a:extLst>
            </p:cNvPr>
            <p:cNvCxnSpPr>
              <a:cxnSpLocks/>
              <a:stCxn id="4" idx="6"/>
              <a:endCxn id="16" idx="1"/>
            </p:cNvCxnSpPr>
            <p:nvPr/>
          </p:nvCxnSpPr>
          <p:spPr>
            <a:xfrm>
              <a:off x="2035684" y="3789337"/>
              <a:ext cx="488534" cy="98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74FFA66-9157-6EA3-6790-A357935DA197}"/>
                </a:ext>
              </a:extLst>
            </p:cNvPr>
            <p:cNvSpPr/>
            <p:nvPr/>
          </p:nvSpPr>
          <p:spPr>
            <a:xfrm>
              <a:off x="2371820" y="2839441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Child2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8A1AABA-2366-1C66-C17A-2E32F875A5A1}"/>
                </a:ext>
              </a:extLst>
            </p:cNvPr>
            <p:cNvCxnSpPr>
              <a:cxnSpLocks/>
              <a:stCxn id="4" idx="6"/>
              <a:endCxn id="23" idx="3"/>
            </p:cNvCxnSpPr>
            <p:nvPr/>
          </p:nvCxnSpPr>
          <p:spPr>
            <a:xfrm flipV="1">
              <a:off x="2035684" y="3619930"/>
              <a:ext cx="470047" cy="169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22C730A-61C8-B270-6170-893E609AB278}"/>
                </a:ext>
              </a:extLst>
            </p:cNvPr>
            <p:cNvSpPr/>
            <p:nvPr/>
          </p:nvSpPr>
          <p:spPr>
            <a:xfrm>
              <a:off x="3900051" y="4640820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Child5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95325DE-18AB-0A4A-E679-9D8935580289}"/>
                </a:ext>
              </a:extLst>
            </p:cNvPr>
            <p:cNvCxnSpPr>
              <a:cxnSpLocks/>
              <a:stCxn id="16" idx="6"/>
              <a:endCxn id="3" idx="3"/>
            </p:cNvCxnSpPr>
            <p:nvPr/>
          </p:nvCxnSpPr>
          <p:spPr>
            <a:xfrm flipV="1">
              <a:off x="3304707" y="4112626"/>
              <a:ext cx="488535" cy="98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A8FF62E-F606-38B9-C4B7-CE53F9B86375}"/>
                </a:ext>
              </a:extLst>
            </p:cNvPr>
            <p:cNvCxnSpPr>
              <a:cxnSpLocks/>
              <a:stCxn id="3" idx="4"/>
              <a:endCxn id="27" idx="0"/>
            </p:cNvCxnSpPr>
            <p:nvPr/>
          </p:nvCxnSpPr>
          <p:spPr>
            <a:xfrm>
              <a:off x="4116531" y="4246537"/>
              <a:ext cx="240720" cy="394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66BEC615-2492-A7B8-0B03-C76A0E6AA2D5}"/>
                </a:ext>
              </a:extLst>
            </p:cNvPr>
            <p:cNvCxnSpPr>
              <a:cxnSpLocks/>
              <a:stCxn id="4" idx="4"/>
              <a:endCxn id="16" idx="2"/>
            </p:cNvCxnSpPr>
            <p:nvPr/>
          </p:nvCxnSpPr>
          <p:spPr>
            <a:xfrm rot="16200000" flipH="1">
              <a:off x="1558654" y="4266366"/>
              <a:ext cx="851483" cy="811823"/>
            </a:xfrm>
            <a:prstGeom prst="bentConnector2">
              <a:avLst/>
            </a:prstGeom>
            <a:ln w="38100">
              <a:prstDash val="dash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9A04BEB-DCA4-D1E5-6931-F9CEAFC58DCF}"/>
                </a:ext>
              </a:extLst>
            </p:cNvPr>
            <p:cNvSpPr/>
            <p:nvPr/>
          </p:nvSpPr>
          <p:spPr>
            <a:xfrm>
              <a:off x="4124174" y="2447602"/>
              <a:ext cx="914400" cy="914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Child0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E9ED7BD-EE9E-36D3-C8BE-EF261803AEEF}"/>
                </a:ext>
              </a:extLst>
            </p:cNvPr>
            <p:cNvCxnSpPr>
              <a:cxnSpLocks/>
              <a:stCxn id="21" idx="5"/>
              <a:endCxn id="27" idx="7"/>
            </p:cNvCxnSpPr>
            <p:nvPr/>
          </p:nvCxnSpPr>
          <p:spPr>
            <a:xfrm flipH="1">
              <a:off x="4680540" y="3228091"/>
              <a:ext cx="224123" cy="1546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937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432537" y="1646333"/>
            <a:ext cx="1652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1497621" y="2065045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/>
              <a:t>사각형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CFD593-7F7A-8133-3C7B-A4C7BB568722}"/>
              </a:ext>
            </a:extLst>
          </p:cNvPr>
          <p:cNvSpPr/>
          <p:nvPr/>
        </p:nvSpPr>
        <p:spPr>
          <a:xfrm>
            <a:off x="1576752" y="1227621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BC710-3057-01B3-43EA-B8C67D467059}"/>
              </a:ext>
            </a:extLst>
          </p:cNvPr>
          <p:cNvSpPr/>
          <p:nvPr/>
        </p:nvSpPr>
        <p:spPr>
          <a:xfrm>
            <a:off x="4085491" y="1227620"/>
            <a:ext cx="855785" cy="83742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ExReal1</a:t>
            </a:r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41120-EF43-3849-874F-9FA00C7B18C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2432537" y="3145711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5A854E-CCAD-149C-43C5-C405CA3D62B4}"/>
              </a:ext>
            </a:extLst>
          </p:cNvPr>
          <p:cNvSpPr/>
          <p:nvPr/>
        </p:nvSpPr>
        <p:spPr>
          <a:xfrm>
            <a:off x="1576752" y="2726999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F3CE07-B70A-A307-AF9B-EF9C8EF9E525}"/>
              </a:ext>
            </a:extLst>
          </p:cNvPr>
          <p:cNvSpPr/>
          <p:nvPr/>
        </p:nvSpPr>
        <p:spPr>
          <a:xfrm>
            <a:off x="3798275" y="2446252"/>
            <a:ext cx="1430218" cy="139891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ExReal2</a:t>
            </a:r>
            <a:endParaRPr lang="ko-KR" altLang="en-US" sz="16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75BAAB-47B4-F863-1621-332073082F8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2432537" y="4966902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91D399-2FD1-85C9-C7D8-FD22E8519E2D}"/>
              </a:ext>
            </a:extLst>
          </p:cNvPr>
          <p:cNvSpPr/>
          <p:nvPr/>
        </p:nvSpPr>
        <p:spPr>
          <a:xfrm>
            <a:off x="1576752" y="4548190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BC4098-3A8D-E3A9-8966-4A44BD80F6AC}"/>
              </a:ext>
            </a:extLst>
          </p:cNvPr>
          <p:cNvSpPr/>
          <p:nvPr/>
        </p:nvSpPr>
        <p:spPr>
          <a:xfrm>
            <a:off x="3798275" y="4267443"/>
            <a:ext cx="1430218" cy="13989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ExReal3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2E757-23CF-0741-81F1-66599174B6B4}"/>
              </a:ext>
            </a:extLst>
          </p:cNvPr>
          <p:cNvSpPr txBox="1"/>
          <p:nvPr/>
        </p:nvSpPr>
        <p:spPr>
          <a:xfrm>
            <a:off x="316524" y="196335"/>
            <a:ext cx="824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ExReal</a:t>
            </a:r>
            <a:r>
              <a:rPr lang="en-US" altLang="ko-KR" dirty="0"/>
              <a:t> (External Real Segment) : 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테두리 점선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(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 무관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1DC10-6377-124B-0EA6-3D25152EA8B3}"/>
              </a:ext>
            </a:extLst>
          </p:cNvPr>
          <p:cNvSpPr txBox="1"/>
          <p:nvPr/>
        </p:nvSpPr>
        <p:spPr>
          <a:xfrm>
            <a:off x="5670044" y="2254006"/>
            <a:ext cx="6310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Segment Type2 </a:t>
            </a:r>
          </a:p>
          <a:p>
            <a:r>
              <a:rPr lang="en-US" altLang="ko-KR" sz="6600" dirty="0"/>
              <a:t>ExReal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736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날카로운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화살표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SEdge1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395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SEdge (Start Edge)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SEdge2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SEdge3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화살표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244969" y="2446045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열린 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DFD8C4-75AC-C1FA-99A0-3CB63EFD8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213" y="33233"/>
            <a:ext cx="3560189" cy="3443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0BC6D8-0B34-47B8-A8C1-C294DF8760A1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1</a:t>
            </a:r>
          </a:p>
          <a:p>
            <a:r>
              <a:rPr lang="en-US" altLang="ko-KR" sz="6600" dirty="0"/>
              <a:t>SEdge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718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637692" y="2446045"/>
            <a:ext cx="1113692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열린 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날카로운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화살표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Sourc</a:t>
            </a:r>
            <a:r>
              <a:rPr lang="en-US" altLang="ko-KR" sz="1100" dirty="0">
                <a:solidFill>
                  <a:schemeClr val="tx1"/>
                </a:solidFill>
              </a:rPr>
              <a:t>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REdge1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5334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REdge (Reset Edge)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</a:t>
            </a:r>
            <a:r>
              <a:rPr lang="en-US" altLang="ko-KR" dirty="0"/>
              <a:t>, </a:t>
            </a:r>
            <a:r>
              <a:rPr lang="ko-KR" altLang="en-US" dirty="0"/>
              <a:t>점선스타일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REdge2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175"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REdge3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화살표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0F353-6828-FD6D-093C-FBB6844BDCCE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2</a:t>
            </a:r>
          </a:p>
          <a:p>
            <a:r>
              <a:rPr lang="en-US" altLang="ko-KR" sz="6600" dirty="0"/>
              <a:t>REdge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9245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삼중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겹선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SPush1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 w="381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514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SPush (Start Push)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겹선스타일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SPush2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8100" cmpd="thickThin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SPush3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 cmpd="tri">
            <a:solidFill>
              <a:srgbClr val="FF0000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겹선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519040" y="2446045"/>
            <a:ext cx="135099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윗면</a:t>
            </a:r>
            <a:endParaRPr lang="en-US" altLang="ko-KR" dirty="0"/>
          </a:p>
          <a:p>
            <a:r>
              <a:rPr lang="ko-KR" altLang="en-US" dirty="0"/>
              <a:t>굵은 겹선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AA3D7-F90F-C98F-11A0-1860CD56B9E7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3</a:t>
            </a:r>
          </a:p>
          <a:p>
            <a:r>
              <a:rPr lang="en-US" altLang="ko-KR" sz="6600" dirty="0"/>
              <a:t>SPush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322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CD0C0827-1921-58AE-0CFC-065A3899E721}"/>
              </a:ext>
            </a:extLst>
          </p:cNvPr>
          <p:cNvSpPr txBox="1"/>
          <p:nvPr/>
        </p:nvSpPr>
        <p:spPr>
          <a:xfrm>
            <a:off x="2244969" y="3757241"/>
            <a:ext cx="1899138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삼중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겹선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RPush1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 w="38100" cmpd="dbl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660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RPush (Reset Push) :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점선스타일</a:t>
            </a:r>
            <a:r>
              <a:rPr lang="en-US" altLang="ko-KR" dirty="0"/>
              <a:t>, </a:t>
            </a:r>
            <a:r>
              <a:rPr lang="ko-KR" altLang="en-US" dirty="0"/>
              <a:t>겹선스타일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RPush2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8100" cmpd="thickThin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95CCB70-4B09-F363-B448-0921D7A41BC6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CA46F66-D48B-0322-890E-CFD9291737A6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RPush3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6587BA-2C7D-E6CC-9FCD-DD6D1D09BBE0}"/>
              </a:ext>
            </a:extLst>
          </p:cNvPr>
          <p:cNvCxnSpPr>
            <a:stCxn id="15" idx="6"/>
            <a:endCxn id="16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 cmpd="tri">
            <a:solidFill>
              <a:srgbClr val="FF0000"/>
            </a:solidFill>
            <a:prstDash val="sysDash"/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549579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겹선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C28AF9-B704-3D8A-0B65-67319E8A44B3}"/>
              </a:ext>
            </a:extLst>
          </p:cNvPr>
          <p:cNvSpPr txBox="1"/>
          <p:nvPr/>
        </p:nvSpPr>
        <p:spPr>
          <a:xfrm>
            <a:off x="2519040" y="2446045"/>
            <a:ext cx="135099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윗면</a:t>
            </a:r>
            <a:endParaRPr lang="en-US" altLang="ko-KR" dirty="0"/>
          </a:p>
          <a:p>
            <a:r>
              <a:rPr lang="ko-KR" altLang="en-US" dirty="0"/>
              <a:t>굵은 겹선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73A4F-AAFB-2361-63C3-F92B56C4A9C5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4</a:t>
            </a:r>
          </a:p>
          <a:p>
            <a:r>
              <a:rPr lang="en-US" altLang="ko-KR" sz="6600" dirty="0"/>
              <a:t>RPush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70788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CBBE9A01-FBC0-4FDB-BED4-87680E93BA03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877B9D1-4A7A-46D5-7E87-ABF97511C8F7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 w="38100"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843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Interlock (mutual interlocking) : </a:t>
            </a:r>
            <a:r>
              <a:rPr lang="ko-KR" altLang="en-US" dirty="0"/>
              <a:t>점선 필수</a:t>
            </a:r>
            <a:r>
              <a:rPr lang="en-US" altLang="ko-KR" dirty="0"/>
              <a:t>, </a:t>
            </a:r>
            <a:r>
              <a:rPr lang="ko-KR" altLang="en-US" dirty="0"/>
              <a:t>양방향 화살표 필수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무관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C7B990B-3B45-4648-4F2F-9BAF790E9762}"/>
              </a:ext>
            </a:extLst>
          </p:cNvPr>
          <p:cNvSpPr/>
          <p:nvPr/>
        </p:nvSpPr>
        <p:spPr>
          <a:xfrm>
            <a:off x="1518137" y="22713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E12BE4-95EE-DF31-BFB6-9399A3A09D3B}"/>
              </a:ext>
            </a:extLst>
          </p:cNvPr>
          <p:cNvSpPr/>
          <p:nvPr/>
        </p:nvSpPr>
        <p:spPr>
          <a:xfrm>
            <a:off x="4085491" y="22713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BBCCEB-A200-13B6-FF4F-723A5AC7507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432537" y="2728546"/>
            <a:ext cx="1652954" cy="0"/>
          </a:xfrm>
          <a:prstGeom prst="straightConnector1">
            <a:avLst/>
          </a:prstGeom>
          <a:ln w="38100">
            <a:prstDash val="dash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2687515" y="1166446"/>
            <a:ext cx="101404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둥근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8DB0D-CB8C-AEF2-29C6-00465420D263}"/>
              </a:ext>
            </a:extLst>
          </p:cNvPr>
          <p:cNvSpPr txBox="1"/>
          <p:nvPr/>
        </p:nvSpPr>
        <p:spPr>
          <a:xfrm>
            <a:off x="2521926" y="2249035"/>
            <a:ext cx="13452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다이아몬드</a:t>
            </a:r>
            <a:endParaRPr lang="en-US" altLang="ko-KR" dirty="0"/>
          </a:p>
          <a:p>
            <a:r>
              <a:rPr lang="ko-KR" altLang="en-US" dirty="0"/>
              <a:t>화살표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BEEF20-D626-5EB6-A3A1-B839B2E1FD4D}"/>
              </a:ext>
            </a:extLst>
          </p:cNvPr>
          <p:cNvSpPr/>
          <p:nvPr/>
        </p:nvSpPr>
        <p:spPr>
          <a:xfrm>
            <a:off x="1518137" y="339855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EAF4C1-BEAF-0FA0-6116-799C9719D2F1}"/>
              </a:ext>
            </a:extLst>
          </p:cNvPr>
          <p:cNvSpPr/>
          <p:nvPr/>
        </p:nvSpPr>
        <p:spPr>
          <a:xfrm>
            <a:off x="4085491" y="339855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B620290-B873-715E-4E31-C55D6D0D6E5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432537" y="3855758"/>
            <a:ext cx="1652954" cy="0"/>
          </a:xfrm>
          <a:prstGeom prst="straightConnector1">
            <a:avLst/>
          </a:prstGeom>
          <a:ln w="38100">
            <a:prstDash val="dash"/>
            <a:headEnd type="diamond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E7BA0A8-C519-051E-DC40-5BD457C93B48}"/>
              </a:ext>
            </a:extLst>
          </p:cNvPr>
          <p:cNvSpPr/>
          <p:nvPr/>
        </p:nvSpPr>
        <p:spPr>
          <a:xfrm>
            <a:off x="1518137" y="44748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AA55C4-F467-067F-E56B-207C691287B1}"/>
              </a:ext>
            </a:extLst>
          </p:cNvPr>
          <p:cNvSpPr/>
          <p:nvPr/>
        </p:nvSpPr>
        <p:spPr>
          <a:xfrm>
            <a:off x="4085491" y="447488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6B526B-9A2F-368F-3EBB-FD8035EEB933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2432537" y="4932083"/>
            <a:ext cx="1652954" cy="0"/>
          </a:xfrm>
          <a:prstGeom prst="straightConnector1">
            <a:avLst/>
          </a:prstGeom>
          <a:ln w="38100">
            <a:prstDash val="dash"/>
            <a:headEnd type="stealth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CE2EBD-95C4-9D1B-69EB-26CE9931F91A}"/>
              </a:ext>
            </a:extLst>
          </p:cNvPr>
          <p:cNvSpPr txBox="1"/>
          <p:nvPr/>
        </p:nvSpPr>
        <p:spPr>
          <a:xfrm>
            <a:off x="2687515" y="3398558"/>
            <a:ext cx="101404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en-US" altLang="ko-KR" dirty="0"/>
              <a:t>Mix</a:t>
            </a:r>
          </a:p>
          <a:p>
            <a:r>
              <a:rPr lang="ko-KR" altLang="en-US" dirty="0"/>
              <a:t>화살표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1E6AD-D970-2028-3E0B-773216104A63}"/>
              </a:ext>
            </a:extLst>
          </p:cNvPr>
          <p:cNvSpPr txBox="1"/>
          <p:nvPr/>
        </p:nvSpPr>
        <p:spPr>
          <a:xfrm>
            <a:off x="2521926" y="4452572"/>
            <a:ext cx="13452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en-US" altLang="ko-KR" dirty="0"/>
              <a:t>Mix</a:t>
            </a:r>
          </a:p>
          <a:p>
            <a:r>
              <a:rPr lang="ko-KR" altLang="en-US" dirty="0"/>
              <a:t>화살표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D6E800-CE0B-50C0-FF48-4CA6F2421820}"/>
              </a:ext>
            </a:extLst>
          </p:cNvPr>
          <p:cNvSpPr/>
          <p:nvPr/>
        </p:nvSpPr>
        <p:spPr>
          <a:xfrm>
            <a:off x="1518137" y="556188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EEBB720-B29D-3556-0620-90B36CC1FC5E}"/>
              </a:ext>
            </a:extLst>
          </p:cNvPr>
          <p:cNvSpPr/>
          <p:nvPr/>
        </p:nvSpPr>
        <p:spPr>
          <a:xfrm>
            <a:off x="4085491" y="5561881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Interlock5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CF2CD6-5207-C222-6BDA-13A92B9B12E9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>
            <a:off x="2432537" y="6019081"/>
            <a:ext cx="1652954" cy="0"/>
          </a:xfrm>
          <a:prstGeom prst="straightConnector1">
            <a:avLst/>
          </a:prstGeom>
          <a:ln w="38100">
            <a:prstDash val="dash"/>
            <a:headEnd type="oval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662AE7-9F8A-4ACC-F24E-E5A8C8920029}"/>
              </a:ext>
            </a:extLst>
          </p:cNvPr>
          <p:cNvSpPr txBox="1"/>
          <p:nvPr/>
        </p:nvSpPr>
        <p:spPr>
          <a:xfrm>
            <a:off x="2521926" y="5539570"/>
            <a:ext cx="134522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en-US" altLang="ko-KR" dirty="0"/>
              <a:t>Mix</a:t>
            </a:r>
          </a:p>
          <a:p>
            <a:r>
              <a:rPr lang="ko-KR" altLang="en-US" dirty="0"/>
              <a:t>화살표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DA179-93A0-29E2-889A-F4FE57DED5B0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5</a:t>
            </a:r>
          </a:p>
          <a:p>
            <a:r>
              <a:rPr lang="en-US" altLang="ko-KR" sz="6600" dirty="0"/>
              <a:t>Interlock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5049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1059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SReset</a:t>
            </a:r>
            <a:r>
              <a:rPr lang="en-US" altLang="ko-KR" dirty="0"/>
              <a:t> (Start After Reset) : </a:t>
            </a:r>
            <a:r>
              <a:rPr lang="ko-KR" altLang="en-US" dirty="0"/>
              <a:t>실선 필수</a:t>
            </a:r>
            <a:r>
              <a:rPr lang="en-US" altLang="ko-KR" dirty="0"/>
              <a:t>, </a:t>
            </a:r>
            <a:r>
              <a:rPr lang="ko-KR" altLang="en-US" dirty="0"/>
              <a:t>양방향 화살표</a:t>
            </a:r>
            <a:r>
              <a:rPr lang="en-US" altLang="ko-KR" dirty="0"/>
              <a:t>(</a:t>
            </a:r>
            <a:r>
              <a:rPr lang="ko-KR" altLang="en-US" dirty="0"/>
              <a:t>한쪽 둥근 </a:t>
            </a:r>
            <a:r>
              <a:rPr lang="en-US" altLang="ko-KR" dirty="0"/>
              <a:t>or </a:t>
            </a:r>
            <a:r>
              <a:rPr lang="ko-KR" altLang="en-US" dirty="0"/>
              <a:t>다이아몬드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굵기 무관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5DB80-56AE-C08C-8589-3B354587118C}"/>
              </a:ext>
            </a:extLst>
          </p:cNvPr>
          <p:cNvSpPr txBox="1"/>
          <p:nvPr/>
        </p:nvSpPr>
        <p:spPr>
          <a:xfrm>
            <a:off x="2250830" y="3879568"/>
            <a:ext cx="1899138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한쪽 둥근  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한쪽 날카로운 화살표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E8DBB7-D593-288D-FAB1-E542F96F8697}"/>
              </a:ext>
            </a:extLst>
          </p:cNvPr>
          <p:cNvSpPr/>
          <p:nvPr/>
        </p:nvSpPr>
        <p:spPr>
          <a:xfrm>
            <a:off x="1518137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DBA182-920C-41A5-43C5-701BC43D3DB4}"/>
              </a:ext>
            </a:extLst>
          </p:cNvPr>
          <p:cNvSpPr/>
          <p:nvPr/>
        </p:nvSpPr>
        <p:spPr>
          <a:xfrm>
            <a:off x="4085491" y="11664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SReset1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BD82EFD-F379-2625-0719-C8806BB49DC9}"/>
              </a:ext>
            </a:extLst>
          </p:cNvPr>
          <p:cNvCxnSpPr>
            <a:stCxn id="24" idx="6"/>
            <a:endCxn id="25" idx="2"/>
          </p:cNvCxnSpPr>
          <p:nvPr/>
        </p:nvCxnSpPr>
        <p:spPr>
          <a:xfrm>
            <a:off x="2432537" y="1623646"/>
            <a:ext cx="1652954" cy="0"/>
          </a:xfrm>
          <a:prstGeom prst="straightConnector1">
            <a:avLst/>
          </a:prstGeom>
          <a:ln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5DE0B20-3826-487D-7E6F-08FEC1256366}"/>
              </a:ext>
            </a:extLst>
          </p:cNvPr>
          <p:cNvSpPr/>
          <p:nvPr/>
        </p:nvSpPr>
        <p:spPr>
          <a:xfrm>
            <a:off x="1518137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A34614D-22CA-F19A-2D98-DC2B3DE3D8CD}"/>
              </a:ext>
            </a:extLst>
          </p:cNvPr>
          <p:cNvSpPr/>
          <p:nvPr/>
        </p:nvSpPr>
        <p:spPr>
          <a:xfrm>
            <a:off x="4085491" y="246184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SReset2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F09B92-275A-E427-A9ED-5941AF039E7C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>
            <a:off x="2432537" y="2919046"/>
            <a:ext cx="1652954" cy="0"/>
          </a:xfrm>
          <a:prstGeom prst="straightConnector1">
            <a:avLst/>
          </a:prstGeom>
          <a:ln w="3175">
            <a:solidFill>
              <a:schemeClr val="tx1"/>
            </a:solidFill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E3BE1D3B-EF76-FE4B-E2C3-3BC2E96999E1}"/>
              </a:ext>
            </a:extLst>
          </p:cNvPr>
          <p:cNvSpPr/>
          <p:nvPr/>
        </p:nvSpPr>
        <p:spPr>
          <a:xfrm>
            <a:off x="1518137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Source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850A7EB-FB3F-58A4-BA3F-8AB839E9E130}"/>
              </a:ext>
            </a:extLst>
          </p:cNvPr>
          <p:cNvSpPr/>
          <p:nvPr/>
        </p:nvSpPr>
        <p:spPr>
          <a:xfrm>
            <a:off x="4085491" y="3757245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SReset3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9683348-465E-F466-3920-DFCE775E2D9D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2432537" y="4214445"/>
            <a:ext cx="1652954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CC266A2-D124-7358-1E84-1BA3CABF1E76}"/>
              </a:ext>
            </a:extLst>
          </p:cNvPr>
          <p:cNvSpPr txBox="1"/>
          <p:nvPr/>
        </p:nvSpPr>
        <p:spPr>
          <a:xfrm>
            <a:off x="2440976" y="1163670"/>
            <a:ext cx="1518846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한쪽 둥근 </a:t>
            </a:r>
            <a:endParaRPr lang="en-US" altLang="ko-KR" dirty="0"/>
          </a:p>
          <a:p>
            <a:r>
              <a:rPr lang="ko-KR" altLang="en-US"/>
              <a:t>한쪽 화살표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0FFCC8-0CD6-DBFF-204B-E80FFC846F3D}"/>
              </a:ext>
            </a:extLst>
          </p:cNvPr>
          <p:cNvSpPr txBox="1"/>
          <p:nvPr/>
        </p:nvSpPr>
        <p:spPr>
          <a:xfrm>
            <a:off x="2540355" y="2584169"/>
            <a:ext cx="1360584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sz="1200" dirty="0"/>
              <a:t>한쪽 다이아몬드  </a:t>
            </a:r>
            <a:endParaRPr lang="en-US" altLang="ko-KR" sz="1200" dirty="0"/>
          </a:p>
          <a:p>
            <a:r>
              <a:rPr lang="ko-KR" altLang="en-US" sz="1200" dirty="0"/>
              <a:t>한쪽 열린 화살표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09DC1-0C26-3370-01F0-EBFD9755D54F}"/>
              </a:ext>
            </a:extLst>
          </p:cNvPr>
          <p:cNvSpPr txBox="1"/>
          <p:nvPr/>
        </p:nvSpPr>
        <p:spPr>
          <a:xfrm>
            <a:off x="5670045" y="2254006"/>
            <a:ext cx="56759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Edge Type 6</a:t>
            </a:r>
          </a:p>
          <a:p>
            <a:r>
              <a:rPr lang="en-US" altLang="ko-KR" sz="6600" dirty="0"/>
              <a:t>SReset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3115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432537" y="1646333"/>
            <a:ext cx="16529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1497621" y="2065045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/>
              <a:t>사각형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CFD593-7F7A-8133-3C7B-A4C7BB568722}"/>
              </a:ext>
            </a:extLst>
          </p:cNvPr>
          <p:cNvSpPr/>
          <p:nvPr/>
        </p:nvSpPr>
        <p:spPr>
          <a:xfrm>
            <a:off x="1576752" y="1227621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EBC710-3057-01B3-43EA-B8C67D467059}"/>
              </a:ext>
            </a:extLst>
          </p:cNvPr>
          <p:cNvSpPr/>
          <p:nvPr/>
        </p:nvSpPr>
        <p:spPr>
          <a:xfrm>
            <a:off x="4085491" y="1227620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MyReal1</a:t>
            </a:r>
            <a:endParaRPr lang="ko-KR" altLang="en-US" sz="1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41120-EF43-3849-874F-9FA00C7B18C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2432537" y="3145711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5A854E-CCAD-149C-43C5-C405CA3D62B4}"/>
              </a:ext>
            </a:extLst>
          </p:cNvPr>
          <p:cNvSpPr/>
          <p:nvPr/>
        </p:nvSpPr>
        <p:spPr>
          <a:xfrm>
            <a:off x="1576752" y="2726999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DF3CE07-B70A-A307-AF9B-EF9C8EF9E525}"/>
              </a:ext>
            </a:extLst>
          </p:cNvPr>
          <p:cNvSpPr/>
          <p:nvPr/>
        </p:nvSpPr>
        <p:spPr>
          <a:xfrm>
            <a:off x="3798275" y="2446252"/>
            <a:ext cx="1430218" cy="1398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MyReal2</a:t>
            </a:r>
            <a:endParaRPr lang="ko-KR" altLang="en-US" sz="16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75BAAB-47B4-F863-1621-332073082F80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2432537" y="4966902"/>
            <a:ext cx="1365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91D399-2FD1-85C9-C7D8-FD22E8519E2D}"/>
              </a:ext>
            </a:extLst>
          </p:cNvPr>
          <p:cNvSpPr/>
          <p:nvPr/>
        </p:nvSpPr>
        <p:spPr>
          <a:xfrm>
            <a:off x="1576752" y="4548190"/>
            <a:ext cx="855785" cy="837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Real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Source</a:t>
            </a:r>
            <a:endParaRPr lang="ko-KR" altLang="en-US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BC4098-3A8D-E3A9-8966-4A44BD80F6AC}"/>
              </a:ext>
            </a:extLst>
          </p:cNvPr>
          <p:cNvSpPr/>
          <p:nvPr/>
        </p:nvSpPr>
        <p:spPr>
          <a:xfrm>
            <a:off x="3798275" y="4267443"/>
            <a:ext cx="1430218" cy="13989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MyReal3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2E757-23CF-0741-81F1-66599174B6B4}"/>
              </a:ext>
            </a:extLst>
          </p:cNvPr>
          <p:cNvSpPr txBox="1"/>
          <p:nvPr/>
        </p:nvSpPr>
        <p:spPr>
          <a:xfrm>
            <a:off x="316524" y="196335"/>
            <a:ext cx="8314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MyReal (Internal Real Segment) : (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테두리 실선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(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 무관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1DC10-6377-124B-0EA6-3D25152EA8B3}"/>
              </a:ext>
            </a:extLst>
          </p:cNvPr>
          <p:cNvSpPr txBox="1"/>
          <p:nvPr/>
        </p:nvSpPr>
        <p:spPr>
          <a:xfrm>
            <a:off x="5670044" y="2254006"/>
            <a:ext cx="6310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Segment Type1 </a:t>
            </a:r>
          </a:p>
          <a:p>
            <a:r>
              <a:rPr lang="en-US" altLang="ko-KR" sz="6600" dirty="0"/>
              <a:t>MyReal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465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AE8CB4-8FB3-BC8A-F397-F2BFE5F785C7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2461844" y="1646333"/>
            <a:ext cx="1623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A9FB-F160-9298-3F45-DA6A32ED0F65}"/>
              </a:ext>
            </a:extLst>
          </p:cNvPr>
          <p:cNvSpPr txBox="1"/>
          <p:nvPr/>
        </p:nvSpPr>
        <p:spPr>
          <a:xfrm>
            <a:off x="316524" y="196335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(Call Segment) : (</a:t>
            </a:r>
            <a:r>
              <a:rPr lang="ko-KR" altLang="en-US" dirty="0"/>
              <a:t>원형</a:t>
            </a:r>
            <a:r>
              <a:rPr lang="en-US" altLang="ko-KR" dirty="0"/>
              <a:t>, </a:t>
            </a:r>
            <a:r>
              <a:rPr lang="ko-KR" altLang="en-US" dirty="0"/>
              <a:t>테두리 실선</a:t>
            </a:r>
            <a:r>
              <a:rPr lang="en-US" altLang="ko-KR" dirty="0"/>
              <a:t>)</a:t>
            </a:r>
            <a:r>
              <a:rPr lang="ko-KR" altLang="en-US" dirty="0"/>
              <a:t> 필수</a:t>
            </a:r>
            <a:r>
              <a:rPr lang="en-US" altLang="ko-KR" dirty="0"/>
              <a:t>, (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  <a:r>
              <a:rPr lang="ko-KR" altLang="en-US" dirty="0"/>
              <a:t> 무관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398541-A62B-1ABA-3FF4-4D477EA03633}"/>
              </a:ext>
            </a:extLst>
          </p:cNvPr>
          <p:cNvSpPr txBox="1"/>
          <p:nvPr/>
        </p:nvSpPr>
        <p:spPr>
          <a:xfrm>
            <a:off x="1497621" y="2065045"/>
            <a:ext cx="101404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</a:lvl1pPr>
          </a:lstStyle>
          <a:p>
            <a:r>
              <a:rPr lang="ko-KR" altLang="en-US" dirty="0"/>
              <a:t>원형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BC6D8-0B34-47B8-A8C1-C294DF8760A1}"/>
              </a:ext>
            </a:extLst>
          </p:cNvPr>
          <p:cNvSpPr txBox="1"/>
          <p:nvPr/>
        </p:nvSpPr>
        <p:spPr>
          <a:xfrm>
            <a:off x="5670044" y="2254006"/>
            <a:ext cx="6310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600" dirty="0"/>
              <a:t>Segment Type3</a:t>
            </a:r>
          </a:p>
          <a:p>
            <a:r>
              <a:rPr lang="en-US" altLang="ko-KR" sz="6600" dirty="0"/>
              <a:t>Call</a:t>
            </a:r>
            <a:endParaRPr lang="ko-KR" altLang="en-US" sz="66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441120-EF43-3849-874F-9FA00C7B18C3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2467703" y="3184199"/>
            <a:ext cx="1207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875BAAB-47B4-F863-1621-332073082F80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2461844" y="4966902"/>
            <a:ext cx="1213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3A000EBD-F4B3-2F89-45AB-D8EDC8436572}"/>
              </a:ext>
            </a:extLst>
          </p:cNvPr>
          <p:cNvSpPr/>
          <p:nvPr/>
        </p:nvSpPr>
        <p:spPr>
          <a:xfrm>
            <a:off x="4085491" y="118913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Call1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231721A-2B71-3131-3B6C-BAA8EB3A28E3}"/>
              </a:ext>
            </a:extLst>
          </p:cNvPr>
          <p:cNvSpPr/>
          <p:nvPr/>
        </p:nvSpPr>
        <p:spPr>
          <a:xfrm>
            <a:off x="1547444" y="1189133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9C5126-7E20-ED95-6140-DE98336B8BF3}"/>
              </a:ext>
            </a:extLst>
          </p:cNvPr>
          <p:cNvSpPr/>
          <p:nvPr/>
        </p:nvSpPr>
        <p:spPr>
          <a:xfrm>
            <a:off x="3675182" y="2394275"/>
            <a:ext cx="1735018" cy="1579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Call2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ACF379-5711-6206-4623-15C88577348E}"/>
              </a:ext>
            </a:extLst>
          </p:cNvPr>
          <p:cNvSpPr/>
          <p:nvPr/>
        </p:nvSpPr>
        <p:spPr>
          <a:xfrm>
            <a:off x="1553303" y="2726999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31D49F-D854-7265-EA87-7EEDCC718B23}"/>
              </a:ext>
            </a:extLst>
          </p:cNvPr>
          <p:cNvSpPr/>
          <p:nvPr/>
        </p:nvSpPr>
        <p:spPr>
          <a:xfrm>
            <a:off x="3675182" y="4176978"/>
            <a:ext cx="1735018" cy="157984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lt1"/>
                </a:solidFill>
              </a:rPr>
              <a:t>Call3</a:t>
            </a:r>
            <a:endParaRPr lang="ko-KR" altLang="en-US" sz="1600" dirty="0">
              <a:solidFill>
                <a:schemeClr val="lt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B9FE0F7-6263-E262-3430-19E5206109FD}"/>
              </a:ext>
            </a:extLst>
          </p:cNvPr>
          <p:cNvSpPr/>
          <p:nvPr/>
        </p:nvSpPr>
        <p:spPr>
          <a:xfrm>
            <a:off x="1547444" y="4509702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Source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7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305</Words>
  <Application>Microsoft Office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483</cp:revision>
  <dcterms:created xsi:type="dcterms:W3CDTF">2022-08-06T00:17:07Z</dcterms:created>
  <dcterms:modified xsi:type="dcterms:W3CDTF">2022-09-14T08:01:55Z</dcterms:modified>
</cp:coreProperties>
</file>