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627" r:id="rId5"/>
    <p:sldId id="62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D1"/>
    <a:srgbClr val="EA2849"/>
    <a:srgbClr val="820B66"/>
    <a:srgbClr val="F0F0F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DBDF530E-E2A3-48C5-953E-C445B5CB2BC0}"/>
    <pc:docChg chg="undo custSel modSld">
      <pc:chgData name="안 승훈" userId="e6453ba8-b36d-4e7c-b6a2-146b5ce5f61b" providerId="ADAL" clId="{DBDF530E-E2A3-48C5-953E-C445B5CB2BC0}" dt="2023-08-21T05:38:59.452" v="15" actId="1076"/>
      <pc:docMkLst>
        <pc:docMk/>
      </pc:docMkLst>
      <pc:sldChg chg="addSp delSp modSp mod">
        <pc:chgData name="안 승훈" userId="e6453ba8-b36d-4e7c-b6a2-146b5ce5f61b" providerId="ADAL" clId="{DBDF530E-E2A3-48C5-953E-C445B5CB2BC0}" dt="2023-08-21T05:38:59.452" v="15" actId="1076"/>
        <pc:sldMkLst>
          <pc:docMk/>
          <pc:sldMk cId="752814286" sldId="257"/>
        </pc:sldMkLst>
        <pc:spChg chg="mod">
          <ac:chgData name="안 승훈" userId="e6453ba8-b36d-4e7c-b6a2-146b5ce5f61b" providerId="ADAL" clId="{DBDF530E-E2A3-48C5-953E-C445B5CB2BC0}" dt="2023-08-21T05:38:59.287" v="10" actId="1076"/>
          <ac:spMkLst>
            <pc:docMk/>
            <pc:sldMk cId="752814286" sldId="257"/>
            <ac:spMk id="3" creationId="{D9A11267-FC52-4990-8D98-010AFABA5544}"/>
          </ac:spMkLst>
        </pc:spChg>
        <pc:picChg chg="add del mod">
          <ac:chgData name="안 승훈" userId="e6453ba8-b36d-4e7c-b6a2-146b5ce5f61b" providerId="ADAL" clId="{DBDF530E-E2A3-48C5-953E-C445B5CB2BC0}" dt="2023-08-21T05:38:59.387" v="13" actId="22"/>
          <ac:picMkLst>
            <pc:docMk/>
            <pc:sldMk cId="752814286" sldId="257"/>
            <ac:picMk id="6" creationId="{27FCD801-F0DD-684D-618E-E5E8E74F991E}"/>
          </ac:picMkLst>
        </pc:picChg>
        <pc:picChg chg="mod">
          <ac:chgData name="안 승훈" userId="e6453ba8-b36d-4e7c-b6a2-146b5ce5f61b" providerId="ADAL" clId="{DBDF530E-E2A3-48C5-953E-C445B5CB2BC0}" dt="2023-08-21T05:38:59.452" v="15" actId="1076"/>
          <ac:picMkLst>
            <pc:docMk/>
            <pc:sldMk cId="752814286" sldId="257"/>
            <ac:picMk id="7" creationId="{5EC0FC75-E74A-39BC-D5F4-76E99A333EFD}"/>
          </ac:picMkLst>
        </pc:picChg>
        <pc:picChg chg="add del mod">
          <ac:chgData name="안 승훈" userId="e6453ba8-b36d-4e7c-b6a2-146b5ce5f61b" providerId="ADAL" clId="{DBDF530E-E2A3-48C5-953E-C445B5CB2BC0}" dt="2023-08-21T05:38:59.321" v="11" actId="22"/>
          <ac:picMkLst>
            <pc:docMk/>
            <pc:sldMk cId="752814286" sldId="257"/>
            <ac:picMk id="9" creationId="{2857F1E2-595A-A99E-B882-C5CF35F8DD75}"/>
          </ac:picMkLst>
        </pc:picChg>
      </pc:sldChg>
    </pc:docChg>
  </pc:docChgLst>
  <pc:docChgLst>
    <pc:chgData name="안 승훈" userId="e6453ba8-b36d-4e7c-b6a2-146b5ce5f61b" providerId="ADAL" clId="{E73C788F-39CA-4BFB-B407-C1516784B01B}"/>
    <pc:docChg chg="custSel addSld modSld">
      <pc:chgData name="안 승훈" userId="e6453ba8-b36d-4e7c-b6a2-146b5ce5f61b" providerId="ADAL" clId="{E73C788F-39CA-4BFB-B407-C1516784B01B}" dt="2022-07-31T12:50:20.954" v="7" actId="21"/>
      <pc:docMkLst>
        <pc:docMk/>
      </pc:docMkLst>
      <pc:sldChg chg="addSp delSp modSp add mod">
        <pc:chgData name="안 승훈" userId="e6453ba8-b36d-4e7c-b6a2-146b5ce5f61b" providerId="ADAL" clId="{E73C788F-39CA-4BFB-B407-C1516784B01B}" dt="2022-07-31T12:50:20.954" v="7" actId="21"/>
        <pc:sldMkLst>
          <pc:docMk/>
          <pc:sldMk cId="1670154121" sldId="690"/>
        </pc:sldMkLst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2" creationId="{E5582473-ECFA-8DFC-63AA-7B6D9AA5B095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4" creationId="{93B2D31C-8E87-0186-399D-4C551AA35149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5" creationId="{D843DAD2-163E-28E5-F9C4-0B37C74C32E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6" creationId="{5E76719D-C8E2-4BBD-5CA5-855591E61392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7" creationId="{E42807E6-EA85-4314-430C-90D995B2B8C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8" creationId="{CE40E8DC-F061-267F-3521-BEA96C92B1BB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9" creationId="{C06D0F4B-5962-C019-9666-B4F74D836D2A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2" creationId="{7909BEE3-59B7-9A86-7344-A2FA283EB58B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3" creationId="{B4FECB1F-FA74-8961-2326-FAB4423B7661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1" creationId="{D0B5B653-8EF2-6699-9433-766C5C007A1F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5" creationId="{3BAE4C4A-B8BF-3D70-1A8B-C00BCFF0459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8" creationId="{EAAB10F3-32CD-0D96-E8DE-6072A339AB4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9" creationId="{7DD82266-79E3-E8A4-B502-CD6DEDCE0ABE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0" creationId="{DEAD2055-9BF3-2BB9-19A8-E65BE3C7F91D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1" creationId="{9ED467D7-E4B9-07A8-A07D-C3A87A42F759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2" creationId="{C71CCE3E-79E2-4FB4-8E9C-AEEBACC4FF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69" creationId="{40D68DE0-7AA5-0347-11E5-12CF1EE5F794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0" creationId="{0EC08CEF-5F91-867E-D639-742F97340A35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1" creationId="{754A4ED1-9F72-DE19-78D7-541BF9EC81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2" creationId="{6BF46A94-4DBA-7974-C3E9-09D5503C290E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3" creationId="{2FE08317-04ED-5BDB-B824-70CD3246C90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4" creationId="{3C517217-2695-B4E6-78FC-C72257E95E03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5" creationId="{F7AA4953-11B8-9FFC-B275-C27D22DF68F4}"/>
          </ac:spMkLst>
        </pc:spChg>
        <pc:spChg chg="add del mod">
          <ac:chgData name="안 승훈" userId="e6453ba8-b36d-4e7c-b6a2-146b5ce5f61b" providerId="ADAL" clId="{E73C788F-39CA-4BFB-B407-C1516784B01B}" dt="2022-07-31T12:50:20.954" v="7" actId="21"/>
          <ac:spMkLst>
            <pc:docMk/>
            <pc:sldMk cId="1670154121" sldId="690"/>
            <ac:spMk id="82" creationId="{7FC4D66D-A691-372D-BD73-017FE8CF071A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3" creationId="{C32D5DFF-5D85-2C28-E169-AD6078DFEF76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4" creationId="{1696BF48-D018-5C7D-0784-532C2C041C01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5" creationId="{806F04CD-3BE0-CABB-AAF3-F31CE84FA63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6" creationId="{6EF0AE93-BB26-FC6B-B45A-BD614AB0866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7" creationId="{51A856BF-CE7A-CF4E-147E-F5767B44DA28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8" creationId="{864699A4-4035-72F7-EFC9-A8D7797FFFD3}"/>
          </ac:spMkLst>
        </pc:spChg>
        <pc:graphicFrameChg chg="del">
          <ac:chgData name="안 승훈" userId="e6453ba8-b36d-4e7c-b6a2-146b5ce5f61b" providerId="ADAL" clId="{E73C788F-39CA-4BFB-B407-C1516784B01B}" dt="2022-07-31T12:50:17.808" v="3" actId="478"/>
          <ac:graphicFrameMkLst>
            <pc:docMk/>
            <pc:sldMk cId="1670154121" sldId="690"/>
            <ac:graphicFrameMk id="2" creationId="{3B3EBF19-4D9F-D30E-35D8-4C961B54C64D}"/>
          </ac:graphicFrameMkLst>
        </pc:graphicFrame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0" creationId="{DDF47B61-3FEB-B24E-595B-94400D7E185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1" creationId="{806C1097-02CB-004D-43A1-BA2C1B18E8C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4" creationId="{33848681-DD15-3EC3-6C25-099EB2D38EF0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5" creationId="{B3D59468-1FF0-3F9E-BB2B-70B65849DE6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0" creationId="{3A0239F2-A724-FD7F-B4D1-59CD44AC264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3" creationId="{DD9D7B6B-1E9F-915B-3B66-C0E33BBA393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4" creationId="{1FFBEC75-6300-181C-71E6-AC33B1CAA6E9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6" creationId="{EE184950-A673-CE93-6D7C-1F3BAB606D0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7" creationId="{36737CFE-8EED-F89D-9E04-16644C30840D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3" creationId="{23BD674F-29F3-BB4C-0F03-81C8266273B1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4" creationId="{A2372DCE-EA5D-2EAE-31E5-6B689CFD86B5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5" creationId="{03F8BC7F-0680-807E-5F2A-A917CC2408C2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6" creationId="{64B43DCB-3EC5-2FF1-3745-33E95AEB797A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7" creationId="{E7B29DBD-0A9D-063C-24A7-B69BB43CF766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8" creationId="{C02FFCC7-C803-A1F3-D2FA-08D3B11EF9F0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6" creationId="{872DAB38-9452-343D-8A33-EB44AD36CE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7" creationId="{428A072F-A27A-AAAC-3CC9-EB90507D83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8" creationId="{C89611C9-7FC6-7127-C98A-D686534ED678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9" creationId="{49EB55E1-7C80-EC39-FCCC-D20F37A2E0DE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0" creationId="{FF329D3D-A8A3-C759-DF6E-31F58CEE8A74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1" creationId="{AB6EC20B-2E8A-64D8-8385-49D9E153337D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89" creationId="{71BE5D72-633C-1DAF-D722-1457B524D094}"/>
          </ac:cxnSpMkLst>
        </pc:cxnChg>
        <pc:cxnChg chg="add mod">
          <ac:chgData name="안 승훈" userId="e6453ba8-b36d-4e7c-b6a2-146b5ce5f61b" providerId="ADAL" clId="{E73C788F-39CA-4BFB-B407-C1516784B01B}" dt="2022-07-31T12:50:20.954" v="7" actId="21"/>
          <ac:cxnSpMkLst>
            <pc:docMk/>
            <pc:sldMk cId="1670154121" sldId="690"/>
            <ac:cxnSpMk id="90" creationId="{87D6D213-9FB0-0262-608F-3804C7EEFA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1" creationId="{CCE368DF-5BB1-CC7D-ED94-E586E7549B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2" creationId="{378026D5-40BA-15A3-CC40-B7B7763D30CE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3" creationId="{1169FA8B-EC06-F0F6-9943-A54B89AC5B56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4" creationId="{A9EDD5CB-8240-81B5-3D91-C415469600A5}"/>
          </ac:cxnSpMkLst>
        </pc:cxnChg>
      </pc:sldChg>
    </pc:docChg>
  </pc:docChgLst>
  <pc:docChgLst>
    <pc:chgData name="안 승훈" userId="e6453ba8-b36d-4e7c-b6a2-146b5ce5f61b" providerId="ADAL" clId="{6A320A86-FE2A-419C-8EEF-13881E2774CC}"/>
    <pc:docChg chg="undo custSel delSld modSld sldOrd">
      <pc:chgData name="안 승훈" userId="e6453ba8-b36d-4e7c-b6a2-146b5ce5f61b" providerId="ADAL" clId="{6A320A86-FE2A-419C-8EEF-13881E2774CC}" dt="2022-08-02T06:48:08.775" v="2016" actId="339"/>
      <pc:docMkLst>
        <pc:docMk/>
      </pc:docMkLst>
      <pc:sldChg chg="addSp delSp modSp mod">
        <pc:chgData name="안 승훈" userId="e6453ba8-b36d-4e7c-b6a2-146b5ce5f61b" providerId="ADAL" clId="{6A320A86-FE2A-419C-8EEF-13881E2774CC}" dt="2022-08-01T04:40:58.842" v="1993"/>
        <pc:sldMkLst>
          <pc:docMk/>
          <pc:sldMk cId="2496947791" sldId="278"/>
        </pc:sldMkLst>
        <pc:spChg chg="mod">
          <ac:chgData name="안 승훈" userId="e6453ba8-b36d-4e7c-b6a2-146b5ce5f61b" providerId="ADAL" clId="{6A320A86-FE2A-419C-8EEF-13881E2774CC}" dt="2022-08-01T03:19:24.332" v="78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안 승훈" userId="e6453ba8-b36d-4e7c-b6a2-146b5ce5f61b" providerId="ADAL" clId="{6A320A86-FE2A-419C-8EEF-13881E2774CC}" dt="2022-08-01T03:50:00.693" v="1274" actId="478"/>
          <ac:spMkLst>
            <pc:docMk/>
            <pc:sldMk cId="2496947791" sldId="278"/>
            <ac:spMk id="3" creationId="{C8B9FCE7-5FFF-F7F3-0FFC-4EA105F4BC95}"/>
          </ac:spMkLst>
        </pc:spChg>
        <pc:spChg chg="mod">
          <ac:chgData name="안 승훈" userId="e6453ba8-b36d-4e7c-b6a2-146b5ce5f61b" providerId="ADAL" clId="{6A320A86-FE2A-419C-8EEF-13881E2774CC}" dt="2022-08-01T04:35:05.915" v="1781" actId="6549"/>
          <ac:spMkLst>
            <pc:docMk/>
            <pc:sldMk cId="2496947791" sldId="278"/>
            <ac:spMk id="10" creationId="{93E86531-3AE9-B90B-A59B-1A9D28752AE7}"/>
          </ac:spMkLst>
        </pc:spChg>
        <pc:spChg chg="mod">
          <ac:chgData name="안 승훈" userId="e6453ba8-b36d-4e7c-b6a2-146b5ce5f61b" providerId="ADAL" clId="{6A320A86-FE2A-419C-8EEF-13881E2774CC}" dt="2022-08-01T04:38:49.419" v="1940" actId="1076"/>
          <ac:spMkLst>
            <pc:docMk/>
            <pc:sldMk cId="2496947791" sldId="278"/>
            <ac:spMk id="11" creationId="{959D670F-56E7-4697-157F-E81B6C9A3605}"/>
          </ac:spMkLst>
        </pc:spChg>
        <pc:spChg chg="del mod">
          <ac:chgData name="안 승훈" userId="e6453ba8-b36d-4e7c-b6a2-146b5ce5f61b" providerId="ADAL" clId="{6A320A86-FE2A-419C-8EEF-13881E2774CC}" dt="2022-08-01T03:51:27.118" v="1276" actId="478"/>
          <ac:spMkLst>
            <pc:docMk/>
            <pc:sldMk cId="2496947791" sldId="278"/>
            <ac:spMk id="12" creationId="{4D742B2D-8C4F-9C1E-8313-F7943E323FBC}"/>
          </ac:spMkLst>
        </pc:spChg>
        <pc:spChg chg="add del mod">
          <ac:chgData name="안 승훈" userId="e6453ba8-b36d-4e7c-b6a2-146b5ce5f61b" providerId="ADAL" clId="{6A320A86-FE2A-419C-8EEF-13881E2774CC}" dt="2022-08-01T03:19:01.374" v="785" actId="21"/>
          <ac:spMkLst>
            <pc:docMk/>
            <pc:sldMk cId="2496947791" sldId="278"/>
            <ac:spMk id="17" creationId="{01A5C68E-C307-1CE0-E52D-0454D470ADAB}"/>
          </ac:spMkLst>
        </pc:spChg>
        <pc:spChg chg="add mod">
          <ac:chgData name="안 승훈" userId="e6453ba8-b36d-4e7c-b6a2-146b5ce5f61b" providerId="ADAL" clId="{6A320A86-FE2A-419C-8EEF-13881E2774CC}" dt="2022-08-01T04:39:02.458" v="1948" actId="1035"/>
          <ac:spMkLst>
            <pc:docMk/>
            <pc:sldMk cId="2496947791" sldId="278"/>
            <ac:spMk id="18" creationId="{611E3FD2-36FF-9C6F-267E-C3F4D5C293B6}"/>
          </ac:spMkLst>
        </pc:spChg>
        <pc:spChg chg="add del">
          <ac:chgData name="안 승훈" userId="e6453ba8-b36d-4e7c-b6a2-146b5ce5f61b" providerId="ADAL" clId="{6A320A86-FE2A-419C-8EEF-13881E2774CC}" dt="2022-08-01T03:46:15.864" v="1208" actId="22"/>
          <ac:spMkLst>
            <pc:docMk/>
            <pc:sldMk cId="2496947791" sldId="278"/>
            <ac:spMk id="19" creationId="{6AC45A68-0CA0-E9DA-A6C5-B80B341B22CB}"/>
          </ac:spMkLst>
        </pc:spChg>
        <pc:spChg chg="add del mod">
          <ac:chgData name="안 승훈" userId="e6453ba8-b36d-4e7c-b6a2-146b5ce5f61b" providerId="ADAL" clId="{6A320A86-FE2A-419C-8EEF-13881E2774CC}" dt="2022-08-01T03:51:25.807" v="1275" actId="478"/>
          <ac:spMkLst>
            <pc:docMk/>
            <pc:sldMk cId="2496947791" sldId="278"/>
            <ac:spMk id="20" creationId="{DAC0BFA3-266E-C8E8-2D08-4431C23D9AAF}"/>
          </ac:spMkLst>
        </pc:spChg>
        <pc:spChg chg="add del mod">
          <ac:chgData name="안 승훈" userId="e6453ba8-b36d-4e7c-b6a2-146b5ce5f61b" providerId="ADAL" clId="{6A320A86-FE2A-419C-8EEF-13881E2774CC}" dt="2022-08-01T03:57:52.948" v="1364"/>
          <ac:spMkLst>
            <pc:docMk/>
            <pc:sldMk cId="2496947791" sldId="278"/>
            <ac:spMk id="21" creationId="{E23F0F9F-AA85-BC81-2F34-278A12E9370F}"/>
          </ac:spMkLst>
        </pc:spChg>
        <pc:spChg chg="add del mod">
          <ac:chgData name="안 승훈" userId="e6453ba8-b36d-4e7c-b6a2-146b5ce5f61b" providerId="ADAL" clId="{6A320A86-FE2A-419C-8EEF-13881E2774CC}" dt="2022-08-01T04:18:04.588" v="1611" actId="21"/>
          <ac:spMkLst>
            <pc:docMk/>
            <pc:sldMk cId="2496947791" sldId="278"/>
            <ac:spMk id="22" creationId="{02988BC0-610B-B579-D7E7-7F64CD5A7D4B}"/>
          </ac:spMkLst>
        </pc:spChg>
        <pc:spChg chg="add del mod">
          <ac:chgData name="안 승훈" userId="e6453ba8-b36d-4e7c-b6a2-146b5ce5f61b" providerId="ADAL" clId="{6A320A86-FE2A-419C-8EEF-13881E2774CC}" dt="2022-08-01T04:04:30.734" v="1462"/>
          <ac:spMkLst>
            <pc:docMk/>
            <pc:sldMk cId="2496947791" sldId="278"/>
            <ac:spMk id="23" creationId="{808D1BC5-AAFB-5C82-F77C-1911F1BE55F7}"/>
          </ac:spMkLst>
        </pc:spChg>
        <pc:spChg chg="add del mod">
          <ac:chgData name="안 승훈" userId="e6453ba8-b36d-4e7c-b6a2-146b5ce5f61b" providerId="ADAL" clId="{6A320A86-FE2A-419C-8EEF-13881E2774CC}" dt="2022-08-01T04:06:43.780" v="1498"/>
          <ac:spMkLst>
            <pc:docMk/>
            <pc:sldMk cId="2496947791" sldId="278"/>
            <ac:spMk id="25" creationId="{6676D993-4756-0160-7FB9-603CC18AC277}"/>
          </ac:spMkLst>
        </pc:spChg>
        <pc:spChg chg="add mod">
          <ac:chgData name="안 승훈" userId="e6453ba8-b36d-4e7c-b6a2-146b5ce5f61b" providerId="ADAL" clId="{6A320A86-FE2A-419C-8EEF-13881E2774CC}" dt="2022-08-01T04:38:53.937" v="1941" actId="1076"/>
          <ac:spMkLst>
            <pc:docMk/>
            <pc:sldMk cId="2496947791" sldId="278"/>
            <ac:spMk id="27" creationId="{73EC84DC-10C2-0AAF-A3BC-E96F8BCDE1FC}"/>
          </ac:spMkLst>
        </pc:spChg>
        <pc:spChg chg="add del mod">
          <ac:chgData name="안 승훈" userId="e6453ba8-b36d-4e7c-b6a2-146b5ce5f61b" providerId="ADAL" clId="{6A320A86-FE2A-419C-8EEF-13881E2774CC}" dt="2022-08-01T04:32:05.874" v="1753" actId="478"/>
          <ac:spMkLst>
            <pc:docMk/>
            <pc:sldMk cId="2496947791" sldId="278"/>
            <ac:spMk id="29" creationId="{0B4C539A-D1B5-9448-8AE2-CA2B4AB9B9E6}"/>
          </ac:spMkLst>
        </pc:spChg>
        <pc:spChg chg="add del mod">
          <ac:chgData name="안 승훈" userId="e6453ba8-b36d-4e7c-b6a2-146b5ce5f61b" providerId="ADAL" clId="{6A320A86-FE2A-419C-8EEF-13881E2774CC}" dt="2022-08-01T04:35:58.887" v="1806"/>
          <ac:spMkLst>
            <pc:docMk/>
            <pc:sldMk cId="2496947791" sldId="278"/>
            <ac:spMk id="31" creationId="{55E045DA-9018-3519-5D12-1ED952137F6E}"/>
          </ac:spMkLst>
        </pc:spChg>
        <pc:graphicFrameChg chg="mod modGraphic">
          <ac:chgData name="안 승훈" userId="e6453ba8-b36d-4e7c-b6a2-146b5ce5f61b" providerId="ADAL" clId="{6A320A86-FE2A-419C-8EEF-13881E2774CC}" dt="2022-08-01T04:40:58.842" v="1993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mod">
          <ac:chgData name="안 승훈" userId="e6453ba8-b36d-4e7c-b6a2-146b5ce5f61b" providerId="ADAL" clId="{6A320A86-FE2A-419C-8EEF-13881E2774CC}" dt="2022-08-01T04:14:32.450" v="1564" actId="1076"/>
          <ac:picMkLst>
            <pc:docMk/>
            <pc:sldMk cId="2496947791" sldId="278"/>
            <ac:picMk id="4" creationId="{B49F13FC-24FF-77AA-9A67-8C6A3199AC83}"/>
          </ac:picMkLst>
        </pc:picChg>
      </pc:sldChg>
      <pc:sldChg chg="modSp del mod">
        <pc:chgData name="안 승훈" userId="e6453ba8-b36d-4e7c-b6a2-146b5ce5f61b" providerId="ADAL" clId="{6A320A86-FE2A-419C-8EEF-13881E2774CC}" dt="2022-08-01T04:41:29.350" v="2002" actId="2696"/>
        <pc:sldMkLst>
          <pc:docMk/>
          <pc:sldMk cId="3492418654" sldId="677"/>
        </pc:sldMkLst>
        <pc:graphicFrameChg chg="mod modGraphic">
          <ac:chgData name="안 승훈" userId="e6453ba8-b36d-4e7c-b6a2-146b5ce5f61b" providerId="ADAL" clId="{6A320A86-FE2A-419C-8EEF-13881E2774CC}" dt="2022-08-01T04:41:06.955" v="2000"/>
          <ac:graphicFrameMkLst>
            <pc:docMk/>
            <pc:sldMk cId="3492418654" sldId="677"/>
            <ac:graphicFrameMk id="3" creationId="{6FFCA1FB-7F1E-35F0-4AE1-4343449BCBEC}"/>
          </ac:graphicFrameMkLst>
        </pc:graphicFrameChg>
      </pc:sldChg>
      <pc:sldChg chg="modSp mod">
        <pc:chgData name="안 승훈" userId="e6453ba8-b36d-4e7c-b6a2-146b5ce5f61b" providerId="ADAL" clId="{6A320A86-FE2A-419C-8EEF-13881E2774CC}" dt="2022-08-01T04:40:50.402" v="1986" actId="20577"/>
        <pc:sldMkLst>
          <pc:docMk/>
          <pc:sldMk cId="1001155650" sldId="681"/>
        </pc:sldMkLst>
        <pc:graphicFrameChg chg="mod modGraphic">
          <ac:chgData name="안 승훈" userId="e6453ba8-b36d-4e7c-b6a2-146b5ce5f61b" providerId="ADAL" clId="{6A320A86-FE2A-419C-8EEF-13881E2774CC}" dt="2022-08-01T04:40:50.402" v="1986" actId="20577"/>
          <ac:graphicFrameMkLst>
            <pc:docMk/>
            <pc:sldMk cId="1001155650" sldId="681"/>
            <ac:graphicFrameMk id="44" creationId="{61D1F3AD-7F8F-173A-4770-0FB0D0FD57E9}"/>
          </ac:graphicFrameMkLst>
        </pc:graphicFrameChg>
      </pc:sldChg>
      <pc:sldChg chg="delSp modSp mod">
        <pc:chgData name="안 승훈" userId="e6453ba8-b36d-4e7c-b6a2-146b5ce5f61b" providerId="ADAL" clId="{6A320A86-FE2A-419C-8EEF-13881E2774CC}" dt="2022-08-01T04:46:18.355" v="2008" actId="5793"/>
        <pc:sldMkLst>
          <pc:docMk/>
          <pc:sldMk cId="313391838" sldId="685"/>
        </pc:sldMkLst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4" creationId="{D51D9F89-E929-31D3-8795-CCE1F9D154D9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6" creationId="{758CD91D-4152-CCA9-5038-3323492C05A1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7" creationId="{8C74FB73-AF2A-6E67-8F9D-DF195E6E27C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6" creationId="{332877B0-256D-2C87-B76B-1C33CE039B64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7" creationId="{CC295BC9-9B1F-D172-A5DA-7E813EA855EA}"/>
          </ac:spMkLst>
        </pc:spChg>
        <pc:spChg chg="del">
          <ac:chgData name="안 승훈" userId="e6453ba8-b36d-4e7c-b6a2-146b5ce5f61b" providerId="ADAL" clId="{6A320A86-FE2A-419C-8EEF-13881E2774CC}" dt="2022-08-01T03:17:40.575" v="773" actId="21"/>
          <ac:spMkLst>
            <pc:docMk/>
            <pc:sldMk cId="313391838" sldId="685"/>
            <ac:spMk id="94" creationId="{57F7AE75-88E8-113C-3AD1-83E26F5C6E4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95" creationId="{A310EE6B-1F3A-2F6C-2105-E22361673664}"/>
          </ac:spMkLst>
        </pc:spChg>
        <pc:spChg chg="mod">
          <ac:chgData name="안 승훈" userId="e6453ba8-b36d-4e7c-b6a2-146b5ce5f61b" providerId="ADAL" clId="{6A320A86-FE2A-419C-8EEF-13881E2774CC}" dt="2022-08-01T04:46:18.355" v="2008" actId="5793"/>
          <ac:spMkLst>
            <pc:docMk/>
            <pc:sldMk cId="313391838" sldId="685"/>
            <ac:spMk id="99" creationId="{BEB17A80-4163-B192-8DD4-E1D2CCFF4152}"/>
          </ac:spMkLst>
        </pc:spChg>
        <pc:grpChg chg="mod">
          <ac:chgData name="안 승훈" userId="e6453ba8-b36d-4e7c-b6a2-146b5ce5f61b" providerId="ADAL" clId="{6A320A86-FE2A-419C-8EEF-13881E2774CC}" dt="2022-08-01T04:39:48.395" v="1950" actId="1076"/>
          <ac:grpSpMkLst>
            <pc:docMk/>
            <pc:sldMk cId="313391838" sldId="685"/>
            <ac:grpSpMk id="83" creationId="{1471C3F5-6CD9-81A4-5EE3-968256AA8871}"/>
          </ac:grpSpMkLst>
        </pc:grpChg>
        <pc:graphicFrameChg chg="del mod modGraphic">
          <ac:chgData name="안 승훈" userId="e6453ba8-b36d-4e7c-b6a2-146b5ce5f61b" providerId="ADAL" clId="{6A320A86-FE2A-419C-8EEF-13881E2774CC}" dt="2022-08-01T03:13:47.047" v="629" actId="21"/>
          <ac:graphicFrameMkLst>
            <pc:docMk/>
            <pc:sldMk cId="313391838" sldId="685"/>
            <ac:graphicFrameMk id="2" creationId="{72D6F248-A59B-CA8E-587F-27A42F7C2890}"/>
          </ac:graphicFrameMkLst>
        </pc:graphicFrameChg>
        <pc:graphicFrameChg chg="del mod">
          <ac:chgData name="안 승훈" userId="e6453ba8-b36d-4e7c-b6a2-146b5ce5f61b" providerId="ADAL" clId="{6A320A86-FE2A-419C-8EEF-13881E2774CC}" dt="2022-08-01T04:39:45.190" v="1949" actId="478"/>
          <ac:graphicFrameMkLst>
            <pc:docMk/>
            <pc:sldMk cId="313391838" sldId="685"/>
            <ac:graphicFrameMk id="50" creationId="{6F7A9500-4EE6-3DB6-24EB-DF7DECC3506A}"/>
          </ac:graphicFrameMkLst>
        </pc:graphicFrameChg>
        <pc:graphicFrameChg chg="mod">
          <ac:chgData name="안 승훈" userId="e6453ba8-b36d-4e7c-b6a2-146b5ce5f61b" providerId="ADAL" clId="{6A320A86-FE2A-419C-8EEF-13881E2774CC}" dt="2022-08-01T03:17:56.208" v="781" actId="6549"/>
          <ac:graphicFrameMkLst>
            <pc:docMk/>
            <pc:sldMk cId="313391838" sldId="685"/>
            <ac:graphicFrameMk id="52" creationId="{D4CB77DC-E1ED-66E3-9331-CE5A85474113}"/>
          </ac:graphicFrameMkLst>
        </pc:graphicFrameChg>
        <pc:picChg chg="mod">
          <ac:chgData name="안 승훈" userId="e6453ba8-b36d-4e7c-b6a2-146b5ce5f61b" providerId="ADAL" clId="{6A320A86-FE2A-419C-8EEF-13881E2774CC}" dt="2022-08-01T04:39:48.395" v="1950" actId="1076"/>
          <ac:picMkLst>
            <pc:docMk/>
            <pc:sldMk cId="313391838" sldId="685"/>
            <ac:picMk id="81" creationId="{410E02D1-AAC6-BF5F-5624-A9B071BACDC8}"/>
          </ac:picMkLst>
        </pc:picChg>
        <pc:cxnChg chg="del">
          <ac:chgData name="안 승훈" userId="e6453ba8-b36d-4e7c-b6a2-146b5ce5f61b" providerId="ADAL" clId="{6A320A86-FE2A-419C-8EEF-13881E2774CC}" dt="2022-08-01T03:17:19.759" v="771" actId="478"/>
          <ac:cxnSpMkLst>
            <pc:docMk/>
            <pc:sldMk cId="313391838" sldId="685"/>
            <ac:cxnSpMk id="6" creationId="{947DBCF6-4E7E-B6B5-B54A-C8247CE065C2}"/>
          </ac:cxnSpMkLst>
        </pc:cxnChg>
      </pc:sldChg>
      <pc:sldChg chg="modSp">
        <pc:chgData name="안 승훈" userId="e6453ba8-b36d-4e7c-b6a2-146b5ce5f61b" providerId="ADAL" clId="{6A320A86-FE2A-419C-8EEF-13881E2774CC}" dt="2022-08-01T08:00:38.971" v="2012"/>
        <pc:sldMkLst>
          <pc:docMk/>
          <pc:sldMk cId="1062808261" sldId="686"/>
        </pc:sldMkLst>
        <pc:spChg chg="mod">
          <ac:chgData name="안 승훈" userId="e6453ba8-b36d-4e7c-b6a2-146b5ce5f61b" providerId="ADAL" clId="{6A320A86-FE2A-419C-8EEF-13881E2774CC}" dt="2022-08-01T08:00:38.971" v="2012"/>
          <ac:spMkLst>
            <pc:docMk/>
            <pc:sldMk cId="1062808261" sldId="686"/>
            <ac:spMk id="65" creationId="{440BA84E-AC60-0F09-5FA4-BB782E2BD2EF}"/>
          </ac:spMkLst>
        </pc:spChg>
      </pc:sldChg>
      <pc:sldChg chg="addSp delSp modSp mod ord">
        <pc:chgData name="안 승훈" userId="e6453ba8-b36d-4e7c-b6a2-146b5ce5f61b" providerId="ADAL" clId="{6A320A86-FE2A-419C-8EEF-13881E2774CC}" dt="2022-08-02T06:48:08.775" v="2016" actId="339"/>
        <pc:sldMkLst>
          <pc:docMk/>
          <pc:sldMk cId="1341905875" sldId="687"/>
        </pc:sldMkLst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2" creationId="{2FBCF374-6216-4FD4-6199-0F4AE935D862}"/>
          </ac:spMkLst>
        </pc:spChg>
        <pc:spChg chg="add mod">
          <ac:chgData name="안 승훈" userId="e6453ba8-b36d-4e7c-b6a2-146b5ce5f61b" providerId="ADAL" clId="{6A320A86-FE2A-419C-8EEF-13881E2774CC}" dt="2022-08-01T03:10:36.960" v="503" actId="1038"/>
          <ac:spMkLst>
            <pc:docMk/>
            <pc:sldMk cId="1341905875" sldId="687"/>
            <ac:spMk id="3" creationId="{43A72739-5A1E-03B6-16CE-D471E980FF93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4" creationId="{43196F08-AFAC-0D6E-3843-E0CE6C46E402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5" creationId="{FC90E1F8-1C37-0D02-DE5F-047CFC5698BB}"/>
          </ac:spMkLst>
        </pc:spChg>
        <pc:spChg chg="mod">
          <ac:chgData name="안 승훈" userId="e6453ba8-b36d-4e7c-b6a2-146b5ce5f61b" providerId="ADAL" clId="{6A320A86-FE2A-419C-8EEF-13881E2774CC}" dt="2022-08-01T03:25:53.736" v="869" actId="1037"/>
          <ac:spMkLst>
            <pc:docMk/>
            <pc:sldMk cId="1341905875" sldId="687"/>
            <ac:spMk id="6" creationId="{3DFF247D-64E3-1074-AF5D-5E7C4AFE2CE3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7" creationId="{E89758B2-B235-1043-F15D-1261D2ADDF6A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8" creationId="{E6AB60F2-BF29-72E7-40B2-65E63A109E8F}"/>
          </ac:spMkLst>
        </pc:spChg>
        <pc:spChg chg="mod">
          <ac:chgData name="안 승훈" userId="e6453ba8-b36d-4e7c-b6a2-146b5ce5f61b" providerId="ADAL" clId="{6A320A86-FE2A-419C-8EEF-13881E2774CC}" dt="2022-08-01T03:25:57.367" v="880" actId="1038"/>
          <ac:spMkLst>
            <pc:docMk/>
            <pc:sldMk cId="1341905875" sldId="687"/>
            <ac:spMk id="9" creationId="{6ABEDEC2-9101-7B3B-E017-FDE93806BF9F}"/>
          </ac:spMkLst>
        </pc:spChg>
        <pc:spChg chg="del mod">
          <ac:chgData name="안 승훈" userId="e6453ba8-b36d-4e7c-b6a2-146b5ce5f61b" providerId="ADAL" clId="{6A320A86-FE2A-419C-8EEF-13881E2774CC}" dt="2022-08-01T03:15:03.342" v="670" actId="21"/>
          <ac:spMkLst>
            <pc:docMk/>
            <pc:sldMk cId="1341905875" sldId="687"/>
            <ac:spMk id="10" creationId="{BE060968-B51E-94FD-F0D9-CFA06AF6457C}"/>
          </ac:spMkLst>
        </pc:spChg>
        <pc:spChg chg="del mod">
          <ac:chgData name="안 승훈" userId="e6453ba8-b36d-4e7c-b6a2-146b5ce5f61b" providerId="ADAL" clId="{6A320A86-FE2A-419C-8EEF-13881E2774CC}" dt="2022-08-01T03:15:29.895" v="754" actId="478"/>
          <ac:spMkLst>
            <pc:docMk/>
            <pc:sldMk cId="1341905875" sldId="687"/>
            <ac:spMk id="11" creationId="{3E07C773-116A-AA96-8646-8C1A883FDA38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3" creationId="{546720BD-BE68-12FB-CCB5-D6B786CAF4E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4" creationId="{8D6FE816-D1FA-704C-FF69-119FA173CCDE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5" creationId="{801346EA-0907-23FC-2C47-C859A71945E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6" creationId="{B2234497-2820-2346-538E-59A8894D314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7" creationId="{248E98D8-BD12-424D-A98B-41A48FEF873B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9" creationId="{61D4D841-3799-4474-8C2E-696A9669669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0" creationId="{1D1BB41A-CB9F-491C-D3CA-D3DD1D02D10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1" creationId="{306BDD2D-350C-69C1-6286-A0FCCB97E6C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2" creationId="{BFFEC1CD-B6CC-AF95-5661-75009D4263C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3" creationId="{9D9C8738-7033-9954-DC2A-7C18CF1FF57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4" creationId="{6327B6AF-5762-2D25-3051-6EAC0E2518D0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29" creationId="{DBCAA66A-BE97-8BCE-C5D2-4357D8BDAAB5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0" creationId="{CEA3C638-B745-AFCB-BD6C-622AFB4A65A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1" creationId="{6EEE188D-3059-313D-7154-69C54FDA2A2E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3" creationId="{121780F6-3ED1-16BC-33C7-2A24801BA27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4" creationId="{C9A78241-EF5B-5C52-58D5-1FA80128E63B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6" creationId="{DD639506-F902-C24F-C767-A9463A0EBEF2}"/>
          </ac:spMkLst>
        </pc:spChg>
        <pc:spChg chg="add del mod">
          <ac:chgData name="안 승훈" userId="e6453ba8-b36d-4e7c-b6a2-146b5ce5f61b" providerId="ADAL" clId="{6A320A86-FE2A-419C-8EEF-13881E2774CC}" dt="2022-08-01T03:15:03.815" v="671" actId="21"/>
          <ac:spMkLst>
            <pc:docMk/>
            <pc:sldMk cId="1341905875" sldId="687"/>
            <ac:spMk id="37" creationId="{2D5378AB-1357-6116-2266-3822B6D373E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38" creationId="{25B25690-D242-0301-0E63-F9B2C9EB514D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9" creationId="{D8B43A1D-CD9B-4B0E-61FD-1A8693D87D66}"/>
          </ac:spMkLst>
        </pc:spChg>
        <pc:spChg chg="del mod">
          <ac:chgData name="안 승훈" userId="e6453ba8-b36d-4e7c-b6a2-146b5ce5f61b" providerId="ADAL" clId="{6A320A86-FE2A-419C-8EEF-13881E2774CC}" dt="2022-08-01T03:42:00.677" v="1085" actId="478"/>
          <ac:spMkLst>
            <pc:docMk/>
            <pc:sldMk cId="1341905875" sldId="687"/>
            <ac:spMk id="40" creationId="{8E4ED4D2-2C02-279B-20BF-8EC0B80E64B2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1" creationId="{9C6AB749-D694-7342-9053-2A3F23DDEF4C}"/>
          </ac:spMkLst>
        </pc:spChg>
        <pc:spChg chg="add del mod">
          <ac:chgData name="안 승훈" userId="e6453ba8-b36d-4e7c-b6a2-146b5ce5f61b" providerId="ADAL" clId="{6A320A86-FE2A-419C-8EEF-13881E2774CC}" dt="2022-08-01T03:14:39.854" v="661" actId="21"/>
          <ac:spMkLst>
            <pc:docMk/>
            <pc:sldMk cId="1341905875" sldId="687"/>
            <ac:spMk id="42" creationId="{11A01CF5-0DB9-97E2-6290-8E223D442CD9}"/>
          </ac:spMkLst>
        </pc:spChg>
        <pc:spChg chg="add mod">
          <ac:chgData name="안 승훈" userId="e6453ba8-b36d-4e7c-b6a2-146b5ce5f61b" providerId="ADAL" clId="{6A320A86-FE2A-419C-8EEF-13881E2774CC}" dt="2022-08-01T03:15:14.355" v="674" actId="1076"/>
          <ac:spMkLst>
            <pc:docMk/>
            <pc:sldMk cId="1341905875" sldId="687"/>
            <ac:spMk id="43" creationId="{5A145F07-CB28-903C-5A5C-F46BD4F470BC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4" creationId="{3883AF31-6F36-3811-71C1-FED702261682}"/>
          </ac:spMkLst>
        </pc:spChg>
        <pc:spChg chg="add mod">
          <ac:chgData name="안 승훈" userId="e6453ba8-b36d-4e7c-b6a2-146b5ce5f61b" providerId="ADAL" clId="{6A320A86-FE2A-419C-8EEF-13881E2774CC}" dt="2022-08-01T03:15:32.869" v="755" actId="571"/>
          <ac:spMkLst>
            <pc:docMk/>
            <pc:sldMk cId="1341905875" sldId="687"/>
            <ac:spMk id="45" creationId="{CFED9A2E-1BE5-8A5D-EC46-6418212E4105}"/>
          </ac:spMkLst>
        </pc:spChg>
        <pc:spChg chg="add mod">
          <ac:chgData name="안 승훈" userId="e6453ba8-b36d-4e7c-b6a2-146b5ce5f61b" providerId="ADAL" clId="{6A320A86-FE2A-419C-8EEF-13881E2774CC}" dt="2022-08-01T03:15:59.359" v="770" actId="1076"/>
          <ac:spMkLst>
            <pc:docMk/>
            <pc:sldMk cId="1341905875" sldId="687"/>
            <ac:spMk id="46" creationId="{17901217-6460-9087-90CC-BCAED561C017}"/>
          </ac:spMkLst>
        </pc:spChg>
        <pc:grpChg chg="add del mod">
          <ac:chgData name="안 승훈" userId="e6453ba8-b36d-4e7c-b6a2-146b5ce5f61b" providerId="ADAL" clId="{6A320A86-FE2A-419C-8EEF-13881E2774CC}" dt="2022-08-01T08:01:17.692" v="2015" actId="165"/>
          <ac:grpSpMkLst>
            <pc:docMk/>
            <pc:sldMk cId="1341905875" sldId="687"/>
            <ac:grpSpMk id="28" creationId="{2CFF180C-A1ED-3723-33BC-67B1A1D8AD04}"/>
          </ac:grpSpMkLst>
        </pc:grpChg>
        <pc:graphicFrameChg chg="mod">
          <ac:chgData name="안 승훈" userId="e6453ba8-b36d-4e7c-b6a2-146b5ce5f61b" providerId="ADAL" clId="{6A320A86-FE2A-419C-8EEF-13881E2774CC}" dt="2022-08-01T03:03:09.481" v="316"/>
          <ac:graphicFrameMkLst>
            <pc:docMk/>
            <pc:sldMk cId="1341905875" sldId="687"/>
            <ac:graphicFrameMk id="25" creationId="{35877C62-D5D7-0E27-DA99-1CBD4A6BC30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3:15:19.847" v="696" actId="1037"/>
          <ac:graphicFrameMkLst>
            <pc:docMk/>
            <pc:sldMk cId="1341905875" sldId="687"/>
            <ac:graphicFrameMk id="26" creationId="{2B244886-AE1E-EF2E-7922-E383F1C6F67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2T06:48:08.775" v="2016" actId="339"/>
          <ac:graphicFrameMkLst>
            <pc:docMk/>
            <pc:sldMk cId="1341905875" sldId="687"/>
            <ac:graphicFrameMk id="27" creationId="{32E5AE8F-9A93-C8B3-9410-4E222D189906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2" creationId="{1FB589C7-8306-DA48-270A-8BB8CC3FECE9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5" creationId="{E4978CA1-3350-1B6D-B2BE-790A465343B3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3:26:51.086" v="885" actId="21"/>
          <ac:graphicFrameMkLst>
            <pc:docMk/>
            <pc:sldMk cId="1341905875" sldId="687"/>
            <ac:graphicFrameMk id="47" creationId="{9761C699-D350-8526-1FB2-FCA389359A85}"/>
          </ac:graphicFrameMkLst>
        </pc:graphicFrameChg>
      </pc:sldChg>
      <pc:sldChg chg="addSp delSp modSp del mod">
        <pc:chgData name="안 승훈" userId="e6453ba8-b36d-4e7c-b6a2-146b5ce5f61b" providerId="ADAL" clId="{6A320A86-FE2A-419C-8EEF-13881E2774CC}" dt="2022-08-01T03:13:48.465" v="630" actId="2696"/>
        <pc:sldMkLst>
          <pc:docMk/>
          <pc:sldMk cId="3815725" sldId="689"/>
        </pc:sldMkLst>
        <pc:spChg chg="del">
          <ac:chgData name="안 승훈" userId="e6453ba8-b36d-4e7c-b6a2-146b5ce5f61b" providerId="ADAL" clId="{6A320A86-FE2A-419C-8EEF-13881E2774CC}" dt="2022-08-01T02:51:26.910" v="38"/>
          <ac:spMkLst>
            <pc:docMk/>
            <pc:sldMk cId="3815725" sldId="689"/>
            <ac:spMk id="3" creationId="{A5FBF38D-915B-3D04-E52C-D604D2A6B206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4" creationId="{D514E73D-661E-6206-83C6-2C95EC938A3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6" creationId="{7CDBCEA6-7B91-D8AF-BEAC-1CDD0B312FB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8" creationId="{81953CF8-3A7D-A9FE-F6D4-E6837975A95E}"/>
          </ac:spMkLst>
        </pc:spChg>
        <pc:spChg chg="add mod">
          <ac:chgData name="안 승훈" userId="e6453ba8-b36d-4e7c-b6a2-146b5ce5f61b" providerId="ADAL" clId="{6A320A86-FE2A-419C-8EEF-13881E2774CC}" dt="2022-08-01T02:58:43.859" v="168" actId="1076"/>
          <ac:spMkLst>
            <pc:docMk/>
            <pc:sldMk cId="3815725" sldId="689"/>
            <ac:spMk id="21" creationId="{CDAD1966-03AB-3D23-BDEC-B1E6387343EB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23" creationId="{1E7CB655-511E-3724-6728-2A5DCE263100}"/>
          </ac:spMkLst>
        </pc:spChg>
        <pc:grpChg chg="add mod">
          <ac:chgData name="안 승훈" userId="e6453ba8-b36d-4e7c-b6a2-146b5ce5f61b" providerId="ADAL" clId="{6A320A86-FE2A-419C-8EEF-13881E2774CC}" dt="2022-08-01T02:59:32.236" v="175" actId="14100"/>
          <ac:grpSpMkLst>
            <pc:docMk/>
            <pc:sldMk cId="3815725" sldId="689"/>
            <ac:grpSpMk id="25" creationId="{29680ADA-7C06-3CAC-5ADB-F30AD874902B}"/>
          </ac:grpSpMkLst>
        </pc:grpChg>
        <pc:graphicFrameChg chg="del mod modGraphic">
          <ac:chgData name="안 승훈" userId="e6453ba8-b36d-4e7c-b6a2-146b5ce5f61b" providerId="ADAL" clId="{6A320A86-FE2A-419C-8EEF-13881E2774CC}" dt="2022-08-01T02:56:11.918" v="118" actId="21"/>
          <ac:graphicFrameMkLst>
            <pc:docMk/>
            <pc:sldMk cId="3815725" sldId="689"/>
            <ac:graphicFrameMk id="4" creationId="{C0A02602-4DE2-9187-6868-88237E0C2B68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12.647" v="165" actId="1076"/>
          <ac:graphicFrameMkLst>
            <pc:docMk/>
            <pc:sldMk cId="3815725" sldId="689"/>
            <ac:graphicFrameMk id="6" creationId="{AE7D9D1A-27D1-6624-A571-6E7F1AA35166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1:38.971" v="41"/>
          <ac:graphicFrameMkLst>
            <pc:docMk/>
            <pc:sldMk cId="3815725" sldId="689"/>
            <ac:graphicFrameMk id="7" creationId="{B4BC535F-21BF-53FA-FF86-9FA2BD2DFE8F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8.181" v="52" actId="21"/>
          <ac:graphicFrameMkLst>
            <pc:docMk/>
            <pc:sldMk cId="3815725" sldId="689"/>
            <ac:graphicFrameMk id="8" creationId="{D9C30228-0C61-2D85-07D0-0B15B0207172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0.659" v="47" actId="21"/>
          <ac:graphicFrameMkLst>
            <pc:docMk/>
            <pc:sldMk cId="3815725" sldId="689"/>
            <ac:graphicFrameMk id="9" creationId="{CD6565FC-4CC5-FE0C-6F7C-BB0C0EA42619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20.545" v="166" actId="339"/>
          <ac:graphicFrameMkLst>
            <pc:docMk/>
            <pc:sldMk cId="3815725" sldId="689"/>
            <ac:graphicFrameMk id="10" creationId="{C079D75B-6908-1FA6-C4AB-A7F966E9CC24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5.014" v="140" actId="21"/>
          <ac:graphicFrameMkLst>
            <pc:docMk/>
            <pc:sldMk cId="3815725" sldId="689"/>
            <ac:graphicFrameMk id="11" creationId="{5ED26DD4-68C2-EBCB-2A5F-DE9981617A30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28.981" v="133" actId="21"/>
          <ac:graphicFrameMkLst>
            <pc:docMk/>
            <pc:sldMk cId="3815725" sldId="689"/>
            <ac:graphicFrameMk id="15" creationId="{9B4C9A69-6C1F-8197-4024-48137B68976A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6.054" v="142" actId="21"/>
          <ac:graphicFrameMkLst>
            <pc:docMk/>
            <pc:sldMk cId="3815725" sldId="689"/>
            <ac:graphicFrameMk id="17" creationId="{326C371F-B2A8-4244-9154-79D05BC323E1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06.574" v="150" actId="21"/>
          <ac:graphicFrameMkLst>
            <pc:docMk/>
            <pc:sldMk cId="3815725" sldId="689"/>
            <ac:graphicFrameMk id="19" creationId="{9C066FE9-8270-3780-5D9A-620D1C829105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5.940" v="160" actId="164"/>
          <ac:graphicFrameMkLst>
            <pc:docMk/>
            <pc:sldMk cId="3815725" sldId="689"/>
            <ac:graphicFrameMk id="20" creationId="{79B36022-BFB9-2C58-0DE8-460958E4AA2D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32.774" v="157" actId="21"/>
          <ac:graphicFrameMkLst>
            <pc:docMk/>
            <pc:sldMk cId="3815725" sldId="689"/>
            <ac:graphicFrameMk id="22" creationId="{0BA54048-D1B9-7D76-19BC-EA24F4255750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7.115" v="162" actId="1076"/>
          <ac:graphicFrameMkLst>
            <pc:docMk/>
            <pc:sldMk cId="3815725" sldId="689"/>
            <ac:graphicFrameMk id="24" creationId="{8415F139-96E7-8F10-3F67-1C812696690D}"/>
          </ac:graphicFrameMkLst>
        </pc:graphicFrameChg>
        <pc:cxnChg chg="del mod">
          <ac:chgData name="안 승훈" userId="e6453ba8-b36d-4e7c-b6a2-146b5ce5f61b" providerId="ADAL" clId="{6A320A86-FE2A-419C-8EEF-13881E2774CC}" dt="2022-08-01T02:54:04.864" v="69" actId="478"/>
          <ac:cxnSpMkLst>
            <pc:docMk/>
            <pc:sldMk cId="3815725" sldId="689"/>
            <ac:cxnSpMk id="5" creationId="{6AE01D45-7F44-754A-066F-8B2413346583}"/>
          </ac:cxnSpMkLst>
        </pc:cxnChg>
        <pc:cxnChg chg="add del mod">
          <ac:chgData name="안 승훈" userId="e6453ba8-b36d-4e7c-b6a2-146b5ce5f61b" providerId="ADAL" clId="{6A320A86-FE2A-419C-8EEF-13881E2774CC}" dt="2022-08-01T02:54:02.643" v="68" actId="478"/>
          <ac:cxnSpMkLst>
            <pc:docMk/>
            <pc:sldMk cId="3815725" sldId="689"/>
            <ac:cxnSpMk id="13" creationId="{2DC7B291-23C6-2EA2-CEE2-3F48D7BEEE3F}"/>
          </ac:cxnSpMkLst>
        </pc:cxnChg>
      </pc:sldChg>
      <pc:sldChg chg="addSp delSp modSp mod">
        <pc:chgData name="안 승훈" userId="e6453ba8-b36d-4e7c-b6a2-146b5ce5f61b" providerId="ADAL" clId="{6A320A86-FE2A-419C-8EEF-13881E2774CC}" dt="2022-08-01T04:41:09.282" v="2001"/>
        <pc:sldMkLst>
          <pc:docMk/>
          <pc:sldMk cId="1670154121" sldId="690"/>
        </pc:sldMkLst>
        <pc:graphicFrameChg chg="del mod">
          <ac:chgData name="안 승훈" userId="e6453ba8-b36d-4e7c-b6a2-146b5ce5f61b" providerId="ADAL" clId="{6A320A86-FE2A-419C-8EEF-13881E2774CC}" dt="2022-08-01T04:40:26.883" v="1975" actId="478"/>
          <ac:graphicFrameMkLst>
            <pc:docMk/>
            <pc:sldMk cId="1670154121" sldId="690"/>
            <ac:graphicFrameMk id="3" creationId="{6FFCA1FB-7F1E-35F0-4AE1-4343449BCBEC}"/>
          </ac:graphicFrameMkLst>
        </pc:graphicFrameChg>
        <pc:graphicFrameChg chg="add mod">
          <ac:chgData name="안 승훈" userId="e6453ba8-b36d-4e7c-b6a2-146b5ce5f61b" providerId="ADAL" clId="{6A320A86-FE2A-419C-8EEF-13881E2774CC}" dt="2022-08-01T04:41:09.282" v="2001"/>
          <ac:graphicFrameMkLst>
            <pc:docMk/>
            <pc:sldMk cId="1670154121" sldId="690"/>
            <ac:graphicFrameMk id="29" creationId="{01270191-8E29-6687-49B1-7094AD31C7C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C4B8E-01F0-49DB-9813-C383CBCD4BDF}" type="datetime1">
              <a:rPr lang="ko-KR" altLang="en-US" smtClean="0"/>
              <a:t>2023-11-02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407E-5533-4A20-9E83-3BE9F89F0701}" type="datetime1">
              <a:rPr lang="ko-KR" altLang="en-US" smtClean="0"/>
              <a:t>2023-11-02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Factory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FactoryFlow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4032250" y="3596732"/>
            <a:ext cx="991971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7537450" y="6157444"/>
            <a:ext cx="478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’$‘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526298" y="2966193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</a:t>
            </a:r>
          </a:p>
          <a:p>
            <a:pPr algn="ctr"/>
            <a:r>
              <a:rPr lang="en-US" altLang="ko-KR" dirty="0"/>
              <a:t>[Line1]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68" y="578311"/>
            <a:ext cx="282635" cy="202278"/>
          </a:xfrm>
          <a:prstGeom prst="rect">
            <a:avLst/>
          </a:prstGeom>
        </p:spPr>
      </p:pic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D4F51729-92B8-00A4-A9FC-F7855EA47F35}"/>
              </a:ext>
            </a:extLst>
          </p:cNvPr>
          <p:cNvSpPr/>
          <p:nvPr/>
        </p:nvSpPr>
        <p:spPr>
          <a:xfrm>
            <a:off x="9526298" y="3727438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[Line2]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8B58E2-E201-00DE-8CCB-4D86C6B0DDFB}"/>
              </a:ext>
            </a:extLst>
          </p:cNvPr>
          <p:cNvGrpSpPr/>
          <p:nvPr/>
        </p:nvGrpSpPr>
        <p:grpSpPr>
          <a:xfrm>
            <a:off x="522144" y="2430965"/>
            <a:ext cx="3510106" cy="2331536"/>
            <a:chOff x="848416" y="1962150"/>
            <a:chExt cx="5724526" cy="35909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5E3190-B0E6-20F5-5733-A559DCFCCB10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1B4694-DEDF-ADB7-E487-5323AB9CE948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Line1 $Func1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677F3-E16D-632B-7D20-B34230C3DB69}"/>
              </a:ext>
            </a:extLst>
          </p:cNvPr>
          <p:cNvGrpSpPr/>
          <p:nvPr/>
        </p:nvGrpSpPr>
        <p:grpSpPr>
          <a:xfrm>
            <a:off x="5024221" y="2430964"/>
            <a:ext cx="3510106" cy="2331536"/>
            <a:chOff x="5179147" y="3059637"/>
            <a:chExt cx="3510106" cy="233153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B71F6B-6ED0-00B8-FD95-8495AD255337}"/>
                </a:ext>
              </a:extLst>
            </p:cNvPr>
            <p:cNvSpPr/>
            <p:nvPr/>
          </p:nvSpPr>
          <p:spPr>
            <a:xfrm>
              <a:off x="5179147" y="3059637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Line2_Work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F38023-96CE-54EF-06AA-64702B2B4554}"/>
                </a:ext>
              </a:extLst>
            </p:cNvPr>
            <p:cNvSpPr/>
            <p:nvPr/>
          </p:nvSpPr>
          <p:spPr>
            <a:xfrm>
              <a:off x="6096000" y="3894795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Line2 $Func1</a:t>
              </a:r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94075F-79B2-1F57-EA8D-9123F7C419F2}"/>
              </a:ext>
            </a:extLst>
          </p:cNvPr>
          <p:cNvGrpSpPr/>
          <p:nvPr/>
        </p:nvGrpSpPr>
        <p:grpSpPr>
          <a:xfrm>
            <a:off x="522144" y="5182871"/>
            <a:ext cx="3510106" cy="745398"/>
            <a:chOff x="848416" y="1962150"/>
            <a:chExt cx="5724526" cy="35909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700624-74AC-D502-2B55-CFBEDAD4A6AF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Line1_RESET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A183DF-7284-1A70-56EA-B5D4A97BDEDE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Line1 $Func2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{07B1A8DB-A4C5-4088-AD21-3F25CA54DDAD}tf33713516_win32</Template>
  <TotalTime>1275</TotalTime>
  <Words>43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3DFloatVTI</vt:lpstr>
      <vt:lpstr>Factory</vt:lpstr>
      <vt:lpstr>FactoryFlow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Pilot  Digital System Pilot</dc:title>
  <dc:creator>안 승훈</dc:creator>
  <cp:lastModifiedBy>안 승훈</cp:lastModifiedBy>
  <cp:revision>69</cp:revision>
  <dcterms:created xsi:type="dcterms:W3CDTF">2022-07-18T05:46:33Z</dcterms:created>
  <dcterms:modified xsi:type="dcterms:W3CDTF">2023-11-02T01:07:54Z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