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01298-CE37-86EE-7538-135BD3B1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85C860-4C94-0EF1-605B-B3C913FCB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2E444-A020-B1DB-538C-0373A0E6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43C64-49E4-D7A6-0F5D-2F212928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DC59A-4DC0-7DEB-0FF8-61044776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F9F5C-EBDA-9441-6F36-441560BF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2591C-91F5-A52C-7BC5-7675BD66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34F4B-C1A8-79FB-AAE2-14CD8AA0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47173-0324-1E61-D94A-FA8EAED2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A10AE-B9B9-C12D-D734-C9E0C71B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3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8C136-C47D-D576-8B3C-F9901F4B5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584BC-47B6-87AE-C8A7-1F70A9693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10EC9-DEA2-267A-E0B0-65346B7E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2C519-DA00-39F8-8E75-DA8DAC03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C363C-0A2F-5EF2-066C-EE2ACC08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B967C-5495-612F-1B58-202C3121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BA907-749A-DBBE-958F-1D7D1BCF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6F169-A535-F6E6-2EDB-8F4BBAE4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8B075-8C89-457F-2F73-1E401B2F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EFB3E-3BAB-9C68-9D5A-F198B551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3412A-3734-79AC-318E-35761B6C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E687-EF5E-A329-EEF7-FF37C5CA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8764A-ADE0-D7B1-72B2-7F48EAF2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67A30-64DB-1861-B30E-BA17A90E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C9544-F532-CDC2-F8BD-0C1DD65B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0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3B475-7E18-CB5E-8AAB-F880017C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3FF5C-DD5A-72AE-1265-02036DDCF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FD2F0-8E47-9A52-3413-80272A81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D4CBE-F1FC-5C8A-D244-13DC81EA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CE182-5A98-B417-A3D4-44B3BF00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55D0E-6E8F-E405-ACDC-34581AD3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5B404-8B1A-D59A-85A9-936F8851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186EF-42F3-2625-65D7-0B8F9F21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D2AA6-258E-836D-B637-C7758FA71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A9016-5C5D-DE4D-1C25-486012D60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B48E03-A759-26DB-FF69-FE8002F82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207326-2C51-964A-6C6F-3AE1AB35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D48810-A1FB-185B-0002-C7FCA0A7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FFCD19-8A4F-7C61-AAA5-AC263659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2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B01B-38BC-BCF0-3299-C0B1BADC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CEB38-18D3-AE07-DE05-E2B1AB0F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CC3F0D-DA24-3BBE-932B-1DEBC9CC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9638D-C2E9-F56A-2577-7FFC728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2CD5D-5198-09D1-7390-0BB1083C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400A6A-F507-AE3C-F6AB-437AC7DC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009A8-FE24-0B66-5B1A-89D5876A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45159-45C2-F4D4-D403-F414C5D4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C85B6-95E9-C5D3-962C-1229AE84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E38DD-CC93-BD4C-0C71-677F3CFCA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90148-8BA3-5C30-52F9-7B9A7B5B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041EF-D751-1AC6-BB92-FD689D13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34787-62EF-2628-A69E-AEAB2D38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D049-2242-1C0E-8EFE-2868952A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178F94-FF6F-3B4C-1FAB-228A7931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EEB56-E841-E3B1-3C67-BC1B9B1A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37599-87CA-02FC-E60C-8A4647D5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727E1-6E3B-A9AD-3A1B-7F9DFE42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2FE827-6557-18F4-5D9F-9356DF4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F8546-A14B-0187-B793-B945BB4B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7DC4E-7612-4A2A-FE81-D038DCAF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03205-B6D2-2828-8BBD-820425174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A093E-E50C-9B8F-A25F-8CD1F4F4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0EC76-F993-FE90-4A2B-9345C6EBF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4E26B-80E5-45A4-6316-F77635B0E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XGK timer, counter </a:t>
            </a:r>
            <a:r>
              <a:rPr lang="ko-KR" altLang="en-US" dirty="0"/>
              <a:t>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C326D-8B49-05DB-79EB-4ADE9E534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8AC7C-3BD1-7C66-5F6F-9BC816AF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CC6786-04CC-14E2-6D6B-8D065A0D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78" y="2125428"/>
            <a:ext cx="5590588" cy="2037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180BF3-33AB-8869-2247-22FAAA63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14" y="4934266"/>
            <a:ext cx="9677400" cy="131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0F4D2-B105-726C-B7AA-885A5F721249}"/>
              </a:ext>
            </a:extLst>
          </p:cNvPr>
          <p:cNvSpPr txBox="1"/>
          <p:nvPr/>
        </p:nvSpPr>
        <p:spPr>
          <a:xfrm>
            <a:off x="424517" y="4441504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XGK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97893-C946-7D9B-070B-48933899C5E1}"/>
              </a:ext>
            </a:extLst>
          </p:cNvPr>
          <p:cNvSpPr txBox="1"/>
          <p:nvPr/>
        </p:nvSpPr>
        <p:spPr>
          <a:xfrm>
            <a:off x="342178" y="1723392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XGI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27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11926-A6F1-4802-4DDF-257835A6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XGK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39CC2-A27D-655D-EB4C-51E12E589539}"/>
              </a:ext>
            </a:extLst>
          </p:cNvPr>
          <p:cNvSpPr txBox="1"/>
          <p:nvPr/>
        </p:nvSpPr>
        <p:spPr>
          <a:xfrm>
            <a:off x="720469" y="3076555"/>
            <a:ext cx="60952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M00000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="33"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"88"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"TON,T0000,20"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TON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T0000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"87"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M00001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urn:schemas-microsoft-com:datatypes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QlpoORdyRThQkAAAAAA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E5C21E-5590-EEED-3A3F-C1E83852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2" y="1506349"/>
            <a:ext cx="9677400" cy="1314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303E4-218A-CFD4-CE05-4C199BD2BEC4}"/>
              </a:ext>
            </a:extLst>
          </p:cNvPr>
          <p:cNvSpPr txBox="1"/>
          <p:nvPr/>
        </p:nvSpPr>
        <p:spPr>
          <a:xfrm>
            <a:off x="7883012" y="3756464"/>
            <a:ext cx="34707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M00000 : START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M00001 : DONE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ElementType.FBMode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== 33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43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2006-509E-235B-8362-92122B18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65439" cy="795081"/>
          </a:xfrm>
        </p:spPr>
        <p:txBody>
          <a:bodyPr/>
          <a:lstStyle/>
          <a:p>
            <a:r>
              <a:rPr lang="en-US" altLang="ko-KR" dirty="0"/>
              <a:t>XGI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7E1C5-D888-23E9-F4C2-5AA891214617}"/>
              </a:ext>
            </a:extLst>
          </p:cNvPr>
          <p:cNvSpPr txBox="1"/>
          <p:nvPr/>
        </p:nvSpPr>
        <p:spPr>
          <a:xfrm>
            <a:off x="651131" y="3925066"/>
            <a:ext cx="958061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"56321"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ClearPushBtn_IN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="102"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"56324"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"FNAME: TON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function_block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_MX1004,VAR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81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COL_PROP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SAFETY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0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VAR_IN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IN, 0x00200001, , 0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VAR_IN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PT, 0x00208000, , 0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VAR_OUT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Q, 0x00000001,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VAR_OUT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ET, 0x00008000,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_MX1004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"57345"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T#2000MS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"59393"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DsSystem.E2_LightPLCOnly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"60417"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_MX1004.Q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"60420"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_OFF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"60423"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"60510"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home_btn_f1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063881-AF0C-E504-6445-E75005E1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20" y="1614057"/>
            <a:ext cx="5590588" cy="2037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7DE6E-42E9-8069-FADD-0BA31E99D5B1}"/>
              </a:ext>
            </a:extLst>
          </p:cNvPr>
          <p:cNvSpPr txBox="1"/>
          <p:nvPr/>
        </p:nvSpPr>
        <p:spPr>
          <a:xfrm>
            <a:off x="6977176" y="528705"/>
            <a:ext cx="2920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ElementType</a:t>
            </a:r>
            <a:endParaRPr lang="en-US" altLang="ko-KR" dirty="0"/>
          </a:p>
          <a:p>
            <a:r>
              <a:rPr lang="en-US" altLang="ko-KR" dirty="0"/>
              <a:t>   6: </a:t>
            </a:r>
            <a:r>
              <a:rPr lang="en-US" altLang="ko-KR" dirty="0" err="1"/>
              <a:t>ContactMode</a:t>
            </a:r>
            <a:endParaRPr lang="en-US" altLang="ko-KR" dirty="0"/>
          </a:p>
          <a:p>
            <a:r>
              <a:rPr lang="en-US" altLang="ko-KR" dirty="0"/>
              <a:t>   7: </a:t>
            </a:r>
            <a:r>
              <a:rPr lang="en-US" altLang="ko-KR" dirty="0" err="1"/>
              <a:t>ClosedContactMode</a:t>
            </a:r>
            <a:endParaRPr lang="en-US" altLang="ko-KR" dirty="0"/>
          </a:p>
          <a:p>
            <a:r>
              <a:rPr lang="en-US" altLang="ko-KR" dirty="0"/>
              <a:t>  14: </a:t>
            </a:r>
            <a:r>
              <a:rPr lang="en-US" altLang="ko-KR" dirty="0" err="1"/>
              <a:t>CoilType_Start</a:t>
            </a:r>
            <a:endParaRPr lang="en-US" altLang="ko-KR" dirty="0"/>
          </a:p>
          <a:p>
            <a:r>
              <a:rPr lang="en-US" altLang="ko-KR" dirty="0"/>
              <a:t>  63: </a:t>
            </a:r>
            <a:r>
              <a:rPr lang="en-US" altLang="ko-KR" dirty="0" err="1"/>
              <a:t>RungCommentMode</a:t>
            </a:r>
            <a:endParaRPr lang="en-US" altLang="ko-KR" dirty="0"/>
          </a:p>
          <a:p>
            <a:r>
              <a:rPr lang="en-US" altLang="ko-KR" dirty="0"/>
              <a:t>  70 : </a:t>
            </a:r>
            <a:r>
              <a:rPr lang="en-US" altLang="ko-KR" dirty="0" err="1"/>
              <a:t>VairiableMode</a:t>
            </a:r>
            <a:endParaRPr lang="en-US" altLang="ko-KR" dirty="0"/>
          </a:p>
          <a:p>
            <a:r>
              <a:rPr lang="en-US" altLang="ko-KR" dirty="0"/>
              <a:t> 102: </a:t>
            </a:r>
            <a:r>
              <a:rPr lang="en-US" altLang="ko-KR" dirty="0" err="1"/>
              <a:t>VertFBMode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6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456</Words>
  <Application>Microsoft Office PowerPoint</Application>
  <PresentationFormat>와이드스크린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XGK timer, counter 생성</vt:lpstr>
      <vt:lpstr>Timer</vt:lpstr>
      <vt:lpstr>XGK</vt:lpstr>
      <vt:lpstr>XGI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6</cp:revision>
  <dcterms:created xsi:type="dcterms:W3CDTF">2024-04-04T00:16:22Z</dcterms:created>
  <dcterms:modified xsi:type="dcterms:W3CDTF">2024-04-04T02:54:27Z</dcterms:modified>
</cp:coreProperties>
</file>