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F4A1B-6179-4196-9168-4D65DBE761F9}" v="47" dt="2022-02-08T05:03:45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25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F29B263A-1B34-4DF5-9CBA-1E3CE17EFC84}"/>
    <pc:docChg chg="undo custSel addSld modSld">
      <pc:chgData name="안 승훈" userId="e6453ba8-b36d-4e7c-b6a2-146b5ce5f61b" providerId="ADAL" clId="{F29B263A-1B34-4DF5-9CBA-1E3CE17EFC84}" dt="2022-02-04T03:16:19.361" v="466" actId="1076"/>
      <pc:docMkLst>
        <pc:docMk/>
      </pc:docMkLst>
      <pc:sldChg chg="modSp mod">
        <pc:chgData name="안 승훈" userId="e6453ba8-b36d-4e7c-b6a2-146b5ce5f61b" providerId="ADAL" clId="{F29B263A-1B34-4DF5-9CBA-1E3CE17EFC84}" dt="2022-02-04T02:46:29.057" v="14" actId="20577"/>
        <pc:sldMkLst>
          <pc:docMk/>
          <pc:sldMk cId="408832796" sldId="256"/>
        </pc:sldMkLst>
        <pc:spChg chg="mod">
          <ac:chgData name="안 승훈" userId="e6453ba8-b36d-4e7c-b6a2-146b5ce5f61b" providerId="ADAL" clId="{F29B263A-1B34-4DF5-9CBA-1E3CE17EFC84}" dt="2022-02-04T02:46:29.057" v="14" actId="20577"/>
          <ac:spMkLst>
            <pc:docMk/>
            <pc:sldMk cId="408832796" sldId="256"/>
            <ac:spMk id="3" creationId="{0E935C13-4BF7-4AE0-9B43-4BF769A5D345}"/>
          </ac:spMkLst>
        </pc:spChg>
      </pc:sldChg>
      <pc:sldChg chg="addSp delSp modSp new mod">
        <pc:chgData name="안 승훈" userId="e6453ba8-b36d-4e7c-b6a2-146b5ce5f61b" providerId="ADAL" clId="{F29B263A-1B34-4DF5-9CBA-1E3CE17EFC84}" dt="2022-02-04T03:16:19.361" v="466" actId="1076"/>
        <pc:sldMkLst>
          <pc:docMk/>
          <pc:sldMk cId="1490044932" sldId="257"/>
        </pc:sldMkLst>
        <pc:spChg chg="del">
          <ac:chgData name="안 승훈" userId="e6453ba8-b36d-4e7c-b6a2-146b5ce5f61b" providerId="ADAL" clId="{F29B263A-1B34-4DF5-9CBA-1E3CE17EFC84}" dt="2022-02-04T02:47:04.700" v="23" actId="21"/>
          <ac:spMkLst>
            <pc:docMk/>
            <pc:sldMk cId="1490044932" sldId="257"/>
            <ac:spMk id="2" creationId="{BB5B15C6-5922-49EE-9B3C-45A928ED4403}"/>
          </ac:spMkLst>
        </pc:spChg>
        <pc:spChg chg="del">
          <ac:chgData name="안 승훈" userId="e6453ba8-b36d-4e7c-b6a2-146b5ce5f61b" providerId="ADAL" clId="{F29B263A-1B34-4DF5-9CBA-1E3CE17EFC84}" dt="2022-02-04T02:47:04.700" v="23" actId="21"/>
          <ac:spMkLst>
            <pc:docMk/>
            <pc:sldMk cId="1490044932" sldId="257"/>
            <ac:spMk id="3" creationId="{86AF1B02-5013-4493-9F32-1A5E2862219D}"/>
          </ac:spMkLst>
        </pc:spChg>
        <pc:spChg chg="add del mod">
          <ac:chgData name="안 승훈" userId="e6453ba8-b36d-4e7c-b6a2-146b5ce5f61b" providerId="ADAL" clId="{F29B263A-1B34-4DF5-9CBA-1E3CE17EFC84}" dt="2022-02-04T02:47:19.970" v="28" actId="21"/>
          <ac:spMkLst>
            <pc:docMk/>
            <pc:sldMk cId="1490044932" sldId="257"/>
            <ac:spMk id="4" creationId="{CF14C1B5-63E2-4642-86A8-69C38B092294}"/>
          </ac:spMkLst>
        </pc:spChg>
        <pc:spChg chg="add del">
          <ac:chgData name="안 승훈" userId="e6453ba8-b36d-4e7c-b6a2-146b5ce5f61b" providerId="ADAL" clId="{F29B263A-1B34-4DF5-9CBA-1E3CE17EFC84}" dt="2022-02-04T02:47:11.225" v="26" actId="21"/>
          <ac:spMkLst>
            <pc:docMk/>
            <pc:sldMk cId="1490044932" sldId="257"/>
            <ac:spMk id="5" creationId="{B13053D1-3A12-4636-8BDA-D2994EAC81CC}"/>
          </ac:spMkLst>
        </pc:spChg>
        <pc:spChg chg="add mod">
          <ac:chgData name="안 승훈" userId="e6453ba8-b36d-4e7c-b6a2-146b5ce5f61b" providerId="ADAL" clId="{F29B263A-1B34-4DF5-9CBA-1E3CE17EFC84}" dt="2022-02-04T03:14:05.985" v="419" actId="20577"/>
          <ac:spMkLst>
            <pc:docMk/>
            <pc:sldMk cId="1490044932" sldId="257"/>
            <ac:spMk id="6" creationId="{8C912D4D-F9A8-4B66-8344-FE20316D214B}"/>
          </ac:spMkLst>
        </pc:spChg>
        <pc:spChg chg="add mod">
          <ac:chgData name="안 승훈" userId="e6453ba8-b36d-4e7c-b6a2-146b5ce5f61b" providerId="ADAL" clId="{F29B263A-1B34-4DF5-9CBA-1E3CE17EFC84}" dt="2022-02-04T02:47:41.334" v="40" actId="571"/>
          <ac:spMkLst>
            <pc:docMk/>
            <pc:sldMk cId="1490044932" sldId="257"/>
            <ac:spMk id="7" creationId="{2C1DE3FA-578C-4F35-AD6A-72FB6D91310F}"/>
          </ac:spMkLst>
        </pc:spChg>
        <pc:spChg chg="add del mod">
          <ac:chgData name="안 승훈" userId="e6453ba8-b36d-4e7c-b6a2-146b5ce5f61b" providerId="ADAL" clId="{F29B263A-1B34-4DF5-9CBA-1E3CE17EFC84}" dt="2022-02-04T03:15:20.514" v="433" actId="21"/>
          <ac:spMkLst>
            <pc:docMk/>
            <pc:sldMk cId="1490044932" sldId="257"/>
            <ac:spMk id="8" creationId="{DE8B2520-D476-48DF-885D-A7ACD0D50DE7}"/>
          </ac:spMkLst>
        </pc:spChg>
        <pc:spChg chg="add del mod">
          <ac:chgData name="안 승훈" userId="e6453ba8-b36d-4e7c-b6a2-146b5ce5f61b" providerId="ADAL" clId="{F29B263A-1B34-4DF5-9CBA-1E3CE17EFC84}" dt="2022-02-04T03:15:17.180" v="429" actId="21"/>
          <ac:spMkLst>
            <pc:docMk/>
            <pc:sldMk cId="1490044932" sldId="257"/>
            <ac:spMk id="9" creationId="{7694761F-324F-4F4A-B944-55B34BE60D85}"/>
          </ac:spMkLst>
        </pc:spChg>
        <pc:spChg chg="add del mod">
          <ac:chgData name="안 승훈" userId="e6453ba8-b36d-4e7c-b6a2-146b5ce5f61b" providerId="ADAL" clId="{F29B263A-1B34-4DF5-9CBA-1E3CE17EFC84}" dt="2022-02-04T03:15:19.085" v="431" actId="21"/>
          <ac:spMkLst>
            <pc:docMk/>
            <pc:sldMk cId="1490044932" sldId="257"/>
            <ac:spMk id="10" creationId="{8582CC9D-00A1-4FF0-8BBF-09DCF9AF6A8A}"/>
          </ac:spMkLst>
        </pc:spChg>
        <pc:spChg chg="add mod">
          <ac:chgData name="안 승훈" userId="e6453ba8-b36d-4e7c-b6a2-146b5ce5f61b" providerId="ADAL" clId="{F29B263A-1B34-4DF5-9CBA-1E3CE17EFC84}" dt="2022-02-04T03:15:01.363" v="428" actId="1076"/>
          <ac:spMkLst>
            <pc:docMk/>
            <pc:sldMk cId="1490044932" sldId="257"/>
            <ac:spMk id="11" creationId="{1A48E4E8-B517-4776-BBB2-41A83FB99216}"/>
          </ac:spMkLst>
        </pc:spChg>
        <pc:spChg chg="add mod">
          <ac:chgData name="안 승훈" userId="e6453ba8-b36d-4e7c-b6a2-146b5ce5f61b" providerId="ADAL" clId="{F29B263A-1B34-4DF5-9CBA-1E3CE17EFC84}" dt="2022-02-04T03:15:01.363" v="428" actId="1076"/>
          <ac:spMkLst>
            <pc:docMk/>
            <pc:sldMk cId="1490044932" sldId="257"/>
            <ac:spMk id="12" creationId="{9C2288EC-5805-4605-86B1-DF90D9A01BA8}"/>
          </ac:spMkLst>
        </pc:spChg>
        <pc:spChg chg="add mod">
          <ac:chgData name="안 승훈" userId="e6453ba8-b36d-4e7c-b6a2-146b5ce5f61b" providerId="ADAL" clId="{F29B263A-1B34-4DF5-9CBA-1E3CE17EFC84}" dt="2022-02-04T03:15:01.363" v="428" actId="1076"/>
          <ac:spMkLst>
            <pc:docMk/>
            <pc:sldMk cId="1490044932" sldId="257"/>
            <ac:spMk id="13" creationId="{300C5C8F-0A85-455A-82B8-B82DFBCB20B9}"/>
          </ac:spMkLst>
        </pc:spChg>
        <pc:spChg chg="add mod">
          <ac:chgData name="안 승훈" userId="e6453ba8-b36d-4e7c-b6a2-146b5ce5f61b" providerId="ADAL" clId="{F29B263A-1B34-4DF5-9CBA-1E3CE17EFC84}" dt="2022-02-04T03:15:01.363" v="428" actId="1076"/>
          <ac:spMkLst>
            <pc:docMk/>
            <pc:sldMk cId="1490044932" sldId="257"/>
            <ac:spMk id="14" creationId="{9645A9B8-15AB-4D03-A84F-8E0690332675}"/>
          </ac:spMkLst>
        </pc:spChg>
        <pc:spChg chg="add mod">
          <ac:chgData name="안 승훈" userId="e6453ba8-b36d-4e7c-b6a2-146b5ce5f61b" providerId="ADAL" clId="{F29B263A-1B34-4DF5-9CBA-1E3CE17EFC84}" dt="2022-02-04T03:15:01.363" v="428" actId="1076"/>
          <ac:spMkLst>
            <pc:docMk/>
            <pc:sldMk cId="1490044932" sldId="257"/>
            <ac:spMk id="15" creationId="{22F4F804-B4EF-4A43-8659-2022F63C352D}"/>
          </ac:spMkLst>
        </pc:spChg>
        <pc:spChg chg="add mod">
          <ac:chgData name="안 승훈" userId="e6453ba8-b36d-4e7c-b6a2-146b5ce5f61b" providerId="ADAL" clId="{F29B263A-1B34-4DF5-9CBA-1E3CE17EFC84}" dt="2022-02-04T03:15:01.363" v="428" actId="1076"/>
          <ac:spMkLst>
            <pc:docMk/>
            <pc:sldMk cId="1490044932" sldId="257"/>
            <ac:spMk id="16" creationId="{6F18C4EB-10EA-4BDC-9CF2-282C80C543D9}"/>
          </ac:spMkLst>
        </pc:spChg>
        <pc:spChg chg="add del mod">
          <ac:chgData name="안 승훈" userId="e6453ba8-b36d-4e7c-b6a2-146b5ce5f61b" providerId="ADAL" clId="{F29B263A-1B34-4DF5-9CBA-1E3CE17EFC84}" dt="2022-02-04T03:15:17.180" v="429" actId="21"/>
          <ac:spMkLst>
            <pc:docMk/>
            <pc:sldMk cId="1490044932" sldId="257"/>
            <ac:spMk id="17" creationId="{0986F05E-8109-4DD3-BF28-973F0CACAA38}"/>
          </ac:spMkLst>
        </pc:spChg>
        <pc:spChg chg="add del mod">
          <ac:chgData name="안 승훈" userId="e6453ba8-b36d-4e7c-b6a2-146b5ce5f61b" providerId="ADAL" clId="{F29B263A-1B34-4DF5-9CBA-1E3CE17EFC84}" dt="2022-02-04T03:15:19.085" v="431" actId="21"/>
          <ac:spMkLst>
            <pc:docMk/>
            <pc:sldMk cId="1490044932" sldId="257"/>
            <ac:spMk id="18" creationId="{31187722-5028-4014-AE4F-972E77A0FB87}"/>
          </ac:spMkLst>
        </pc:spChg>
        <pc:spChg chg="add del mod">
          <ac:chgData name="안 승훈" userId="e6453ba8-b36d-4e7c-b6a2-146b5ce5f61b" providerId="ADAL" clId="{F29B263A-1B34-4DF5-9CBA-1E3CE17EFC84}" dt="2022-02-04T03:10:15.766" v="303" actId="21"/>
          <ac:spMkLst>
            <pc:docMk/>
            <pc:sldMk cId="1490044932" sldId="257"/>
            <ac:spMk id="19" creationId="{ADF3105F-4FB9-4764-B1D6-7639E65F7F5F}"/>
          </ac:spMkLst>
        </pc:spChg>
        <pc:spChg chg="add del mod">
          <ac:chgData name="안 승훈" userId="e6453ba8-b36d-4e7c-b6a2-146b5ce5f61b" providerId="ADAL" clId="{F29B263A-1B34-4DF5-9CBA-1E3CE17EFC84}" dt="2022-02-04T02:51:07.192" v="163" actId="21"/>
          <ac:spMkLst>
            <pc:docMk/>
            <pc:sldMk cId="1490044932" sldId="257"/>
            <ac:spMk id="20" creationId="{C0A2A780-A05B-4E60-ABC7-4CAF485B3333}"/>
          </ac:spMkLst>
        </pc:spChg>
        <pc:spChg chg="add del mod">
          <ac:chgData name="안 승훈" userId="e6453ba8-b36d-4e7c-b6a2-146b5ce5f61b" providerId="ADAL" clId="{F29B263A-1B34-4DF5-9CBA-1E3CE17EFC84}" dt="2022-02-04T02:51:36.285" v="178" actId="21"/>
          <ac:spMkLst>
            <pc:docMk/>
            <pc:sldMk cId="1490044932" sldId="257"/>
            <ac:spMk id="21" creationId="{2EB073A9-DF1B-4B84-8537-158A9071F4AE}"/>
          </ac:spMkLst>
        </pc:spChg>
        <pc:spChg chg="add del mod">
          <ac:chgData name="안 승훈" userId="e6453ba8-b36d-4e7c-b6a2-146b5ce5f61b" providerId="ADAL" clId="{F29B263A-1B34-4DF5-9CBA-1E3CE17EFC84}" dt="2022-02-04T03:15:20.514" v="433" actId="21"/>
          <ac:spMkLst>
            <pc:docMk/>
            <pc:sldMk cId="1490044932" sldId="257"/>
            <ac:spMk id="22" creationId="{CF0D0DE2-0DCA-4EC1-9578-FB96852EC6C8}"/>
          </ac:spMkLst>
        </pc:spChg>
        <pc:spChg chg="add del mod">
          <ac:chgData name="안 승훈" userId="e6453ba8-b36d-4e7c-b6a2-146b5ce5f61b" providerId="ADAL" clId="{F29B263A-1B34-4DF5-9CBA-1E3CE17EFC84}" dt="2022-02-04T03:15:20.514" v="433" actId="21"/>
          <ac:spMkLst>
            <pc:docMk/>
            <pc:sldMk cId="1490044932" sldId="257"/>
            <ac:spMk id="23" creationId="{BD642BE5-1841-40AD-9320-027C31989188}"/>
          </ac:spMkLst>
        </pc:spChg>
        <pc:spChg chg="add del mod">
          <ac:chgData name="안 승훈" userId="e6453ba8-b36d-4e7c-b6a2-146b5ce5f61b" providerId="ADAL" clId="{F29B263A-1B34-4DF5-9CBA-1E3CE17EFC84}" dt="2022-02-04T02:51:54.224" v="189"/>
          <ac:spMkLst>
            <pc:docMk/>
            <pc:sldMk cId="1490044932" sldId="257"/>
            <ac:spMk id="24" creationId="{2EE5C339-B4C0-4AD6-8F1D-78ABC04CA4A9}"/>
          </ac:spMkLst>
        </pc:spChg>
        <pc:spChg chg="add del mod">
          <ac:chgData name="안 승훈" userId="e6453ba8-b36d-4e7c-b6a2-146b5ce5f61b" providerId="ADAL" clId="{F29B263A-1B34-4DF5-9CBA-1E3CE17EFC84}" dt="2022-02-04T03:15:17.180" v="429" actId="21"/>
          <ac:spMkLst>
            <pc:docMk/>
            <pc:sldMk cId="1490044932" sldId="257"/>
            <ac:spMk id="25" creationId="{B9C6DC1E-5414-461B-8F72-C2313E498B5B}"/>
          </ac:spMkLst>
        </pc:spChg>
        <pc:spChg chg="add del mod">
          <ac:chgData name="안 승훈" userId="e6453ba8-b36d-4e7c-b6a2-146b5ce5f61b" providerId="ADAL" clId="{F29B263A-1B34-4DF5-9CBA-1E3CE17EFC84}" dt="2022-02-04T03:15:19.085" v="431" actId="21"/>
          <ac:spMkLst>
            <pc:docMk/>
            <pc:sldMk cId="1490044932" sldId="257"/>
            <ac:spMk id="26" creationId="{C8085BEA-0D52-4DD7-801A-43E12585B5FF}"/>
          </ac:spMkLst>
        </pc:spChg>
        <pc:spChg chg="add del mod ord">
          <ac:chgData name="안 승훈" userId="e6453ba8-b36d-4e7c-b6a2-146b5ce5f61b" providerId="ADAL" clId="{F29B263A-1B34-4DF5-9CBA-1E3CE17EFC84}" dt="2022-02-04T03:14:30.060" v="423" actId="1076"/>
          <ac:spMkLst>
            <pc:docMk/>
            <pc:sldMk cId="1490044932" sldId="257"/>
            <ac:spMk id="27" creationId="{F9F84702-0E1D-437C-BD5D-F6154B23F4C9}"/>
          </ac:spMkLst>
        </pc:spChg>
        <pc:spChg chg="add del mod">
          <ac:chgData name="안 승훈" userId="e6453ba8-b36d-4e7c-b6a2-146b5ce5f61b" providerId="ADAL" clId="{F29B263A-1B34-4DF5-9CBA-1E3CE17EFC84}" dt="2022-02-04T02:59:30.069" v="282" actId="21"/>
          <ac:spMkLst>
            <pc:docMk/>
            <pc:sldMk cId="1490044932" sldId="257"/>
            <ac:spMk id="28" creationId="{91817F36-076D-4EBE-A660-7703F243846A}"/>
          </ac:spMkLst>
        </pc:spChg>
        <pc:spChg chg="add del mod ord">
          <ac:chgData name="안 승훈" userId="e6453ba8-b36d-4e7c-b6a2-146b5ce5f61b" providerId="ADAL" clId="{F29B263A-1B34-4DF5-9CBA-1E3CE17EFC84}" dt="2022-02-04T03:12:05.449" v="338" actId="21"/>
          <ac:spMkLst>
            <pc:docMk/>
            <pc:sldMk cId="1490044932" sldId="257"/>
            <ac:spMk id="29" creationId="{29B9B96A-E29B-4558-9569-13302E1A87BE}"/>
          </ac:spMkLst>
        </pc:spChg>
        <pc:spChg chg="add del mod ord">
          <ac:chgData name="안 승훈" userId="e6453ba8-b36d-4e7c-b6a2-146b5ce5f61b" providerId="ADAL" clId="{F29B263A-1B34-4DF5-9CBA-1E3CE17EFC84}" dt="2022-02-04T03:13:01.326" v="352" actId="21"/>
          <ac:spMkLst>
            <pc:docMk/>
            <pc:sldMk cId="1490044932" sldId="257"/>
            <ac:spMk id="30" creationId="{3FFA32BD-56A9-417A-BAE1-662D4E68C4A4}"/>
          </ac:spMkLst>
        </pc:spChg>
        <pc:spChg chg="add mod">
          <ac:chgData name="안 승훈" userId="e6453ba8-b36d-4e7c-b6a2-146b5ce5f61b" providerId="ADAL" clId="{F29B263A-1B34-4DF5-9CBA-1E3CE17EFC84}" dt="2022-02-04T03:14:44.767" v="425" actId="1076"/>
          <ac:spMkLst>
            <pc:docMk/>
            <pc:sldMk cId="1490044932" sldId="257"/>
            <ac:spMk id="31" creationId="{1AE30C7F-667A-494A-B690-DBDE4B79377E}"/>
          </ac:spMkLst>
        </pc:spChg>
        <pc:spChg chg="add mod">
          <ac:chgData name="안 승훈" userId="e6453ba8-b36d-4e7c-b6a2-146b5ce5f61b" providerId="ADAL" clId="{F29B263A-1B34-4DF5-9CBA-1E3CE17EFC84}" dt="2022-02-04T03:15:17.350" v="430"/>
          <ac:spMkLst>
            <pc:docMk/>
            <pc:sldMk cId="1490044932" sldId="257"/>
            <ac:spMk id="32" creationId="{DB2BA8B7-9CEE-469E-8600-619B082B275E}"/>
          </ac:spMkLst>
        </pc:spChg>
        <pc:spChg chg="add mod">
          <ac:chgData name="안 승훈" userId="e6453ba8-b36d-4e7c-b6a2-146b5ce5f61b" providerId="ADAL" clId="{F29B263A-1B34-4DF5-9CBA-1E3CE17EFC84}" dt="2022-02-04T03:15:54.210" v="453" actId="1076"/>
          <ac:spMkLst>
            <pc:docMk/>
            <pc:sldMk cId="1490044932" sldId="257"/>
            <ac:spMk id="33" creationId="{198BCD7A-9D81-43CF-90EB-85BE35AD4CDB}"/>
          </ac:spMkLst>
        </pc:spChg>
        <pc:spChg chg="add mod">
          <ac:chgData name="안 승훈" userId="e6453ba8-b36d-4e7c-b6a2-146b5ce5f61b" providerId="ADAL" clId="{F29B263A-1B34-4DF5-9CBA-1E3CE17EFC84}" dt="2022-02-04T03:16:06.627" v="456" actId="1076"/>
          <ac:spMkLst>
            <pc:docMk/>
            <pc:sldMk cId="1490044932" sldId="257"/>
            <ac:spMk id="34" creationId="{D94AFFFE-40C0-47B9-8C4F-90E60212385D}"/>
          </ac:spMkLst>
        </pc:spChg>
        <pc:spChg chg="add mod">
          <ac:chgData name="안 승훈" userId="e6453ba8-b36d-4e7c-b6a2-146b5ce5f61b" providerId="ADAL" clId="{F29B263A-1B34-4DF5-9CBA-1E3CE17EFC84}" dt="2022-02-04T03:15:19.150" v="432"/>
          <ac:spMkLst>
            <pc:docMk/>
            <pc:sldMk cId="1490044932" sldId="257"/>
            <ac:spMk id="35" creationId="{B9F16FCF-BAB9-4672-8446-934053A151D5}"/>
          </ac:spMkLst>
        </pc:spChg>
        <pc:spChg chg="add mod">
          <ac:chgData name="안 승훈" userId="e6453ba8-b36d-4e7c-b6a2-146b5ce5f61b" providerId="ADAL" clId="{F29B263A-1B34-4DF5-9CBA-1E3CE17EFC84}" dt="2022-02-04T03:15:19.150" v="432"/>
          <ac:spMkLst>
            <pc:docMk/>
            <pc:sldMk cId="1490044932" sldId="257"/>
            <ac:spMk id="36" creationId="{B3AB47CF-BCAC-4FCE-87A1-03ECA203022F}"/>
          </ac:spMkLst>
        </pc:spChg>
        <pc:spChg chg="add mod">
          <ac:chgData name="안 승훈" userId="e6453ba8-b36d-4e7c-b6a2-146b5ce5f61b" providerId="ADAL" clId="{F29B263A-1B34-4DF5-9CBA-1E3CE17EFC84}" dt="2022-02-04T03:16:17.533" v="465" actId="1076"/>
          <ac:spMkLst>
            <pc:docMk/>
            <pc:sldMk cId="1490044932" sldId="257"/>
            <ac:spMk id="37" creationId="{AECC36A9-419C-4292-9465-C28B2B2A8536}"/>
          </ac:spMkLst>
        </pc:spChg>
        <pc:spChg chg="add mod">
          <ac:chgData name="안 승훈" userId="e6453ba8-b36d-4e7c-b6a2-146b5ce5f61b" providerId="ADAL" clId="{F29B263A-1B34-4DF5-9CBA-1E3CE17EFC84}" dt="2022-02-04T03:15:20.615" v="434"/>
          <ac:spMkLst>
            <pc:docMk/>
            <pc:sldMk cId="1490044932" sldId="257"/>
            <ac:spMk id="38" creationId="{CCC3B145-59FE-4C4F-AD4A-376BFA8940C8}"/>
          </ac:spMkLst>
        </pc:spChg>
        <pc:spChg chg="add mod">
          <ac:chgData name="안 승훈" userId="e6453ba8-b36d-4e7c-b6a2-146b5ce5f61b" providerId="ADAL" clId="{F29B263A-1B34-4DF5-9CBA-1E3CE17EFC84}" dt="2022-02-04T03:15:20.615" v="434"/>
          <ac:spMkLst>
            <pc:docMk/>
            <pc:sldMk cId="1490044932" sldId="257"/>
            <ac:spMk id="39" creationId="{9C3A00CA-C4F6-436F-AF12-4268703AA6A2}"/>
          </ac:spMkLst>
        </pc:spChg>
        <pc:spChg chg="add mod">
          <ac:chgData name="안 승훈" userId="e6453ba8-b36d-4e7c-b6a2-146b5ce5f61b" providerId="ADAL" clId="{F29B263A-1B34-4DF5-9CBA-1E3CE17EFC84}" dt="2022-02-04T03:16:19.361" v="466" actId="1076"/>
          <ac:spMkLst>
            <pc:docMk/>
            <pc:sldMk cId="1490044932" sldId="257"/>
            <ac:spMk id="40" creationId="{37C06552-BB98-4CB0-B2EA-E2C2BD3A636E}"/>
          </ac:spMkLst>
        </pc:spChg>
        <pc:spChg chg="add mod">
          <ac:chgData name="안 승훈" userId="e6453ba8-b36d-4e7c-b6a2-146b5ce5f61b" providerId="ADAL" clId="{F29B263A-1B34-4DF5-9CBA-1E3CE17EFC84}" dt="2022-02-04T03:15:57.998" v="454" actId="1076"/>
          <ac:spMkLst>
            <pc:docMk/>
            <pc:sldMk cId="1490044932" sldId="257"/>
            <ac:spMk id="41" creationId="{B41FDC2E-5353-46B4-829E-F0CF908CD181}"/>
          </ac:spMkLst>
        </pc:spChg>
        <pc:spChg chg="add mod">
          <ac:chgData name="안 승훈" userId="e6453ba8-b36d-4e7c-b6a2-146b5ce5f61b" providerId="ADAL" clId="{F29B263A-1B34-4DF5-9CBA-1E3CE17EFC84}" dt="2022-02-04T03:16:03.945" v="455" actId="1076"/>
          <ac:spMkLst>
            <pc:docMk/>
            <pc:sldMk cId="1490044932" sldId="257"/>
            <ac:spMk id="42" creationId="{E22235A0-DF82-4346-9DAC-8C22B736F2E1}"/>
          </ac:spMkLst>
        </pc:spChg>
      </pc:sldChg>
    </pc:docChg>
  </pc:docChgLst>
  <pc:docChgLst>
    <pc:chgData name="안 승훈" userId="e6453ba8-b36d-4e7c-b6a2-146b5ce5f61b" providerId="ADAL" clId="{4C0F4A1B-6179-4196-9168-4D65DBE761F9}"/>
    <pc:docChg chg="undo custSel addSld delSld modSld sldOrd">
      <pc:chgData name="안 승훈" userId="e6453ba8-b36d-4e7c-b6a2-146b5ce5f61b" providerId="ADAL" clId="{4C0F4A1B-6179-4196-9168-4D65DBE761F9}" dt="2022-02-08T05:04:05.351" v="770" actId="2696"/>
      <pc:docMkLst>
        <pc:docMk/>
      </pc:docMkLst>
      <pc:sldChg chg="addSp delSp modSp del mod modMedia setBg delAnim">
        <pc:chgData name="안 승훈" userId="e6453ba8-b36d-4e7c-b6a2-146b5ce5f61b" providerId="ADAL" clId="{4C0F4A1B-6179-4196-9168-4D65DBE761F9}" dt="2022-02-08T05:04:00.549" v="768" actId="2696"/>
        <pc:sldMkLst>
          <pc:docMk/>
          <pc:sldMk cId="408832796" sldId="256"/>
        </pc:sldMkLst>
        <pc:spChg chg="mod">
          <ac:chgData name="안 승훈" userId="e6453ba8-b36d-4e7c-b6a2-146b5ce5f61b" providerId="ADAL" clId="{4C0F4A1B-6179-4196-9168-4D65DBE761F9}" dt="2022-02-07T05:33:56.990" v="41" actId="26606"/>
          <ac:spMkLst>
            <pc:docMk/>
            <pc:sldMk cId="408832796" sldId="256"/>
            <ac:spMk id="2" creationId="{51D82C22-6B91-4597-BA92-341D0E4C87A2}"/>
          </ac:spMkLst>
        </pc:spChg>
        <pc:spChg chg="mod">
          <ac:chgData name="안 승훈" userId="e6453ba8-b36d-4e7c-b6a2-146b5ce5f61b" providerId="ADAL" clId="{4C0F4A1B-6179-4196-9168-4D65DBE761F9}" dt="2022-02-07T05:33:56.990" v="41" actId="26606"/>
          <ac:spMkLst>
            <pc:docMk/>
            <pc:sldMk cId="408832796" sldId="256"/>
            <ac:spMk id="3" creationId="{0E935C13-4BF7-4AE0-9B43-4BF769A5D345}"/>
          </ac:spMkLst>
        </pc:spChg>
        <pc:spChg chg="add del">
          <ac:chgData name="안 승훈" userId="e6453ba8-b36d-4e7c-b6a2-146b5ce5f61b" providerId="ADAL" clId="{4C0F4A1B-6179-4196-9168-4D65DBE761F9}" dt="2022-02-07T05:33:56.990" v="41" actId="26606"/>
          <ac:spMkLst>
            <pc:docMk/>
            <pc:sldMk cId="408832796" sldId="256"/>
            <ac:spMk id="9" creationId="{C1DD1A8A-57D5-4A81-AD04-532B043C5611}"/>
          </ac:spMkLst>
        </pc:spChg>
        <pc:spChg chg="add del">
          <ac:chgData name="안 승훈" userId="e6453ba8-b36d-4e7c-b6a2-146b5ce5f61b" providerId="ADAL" clId="{4C0F4A1B-6179-4196-9168-4D65DBE761F9}" dt="2022-02-07T05:33:56.990" v="41" actId="26606"/>
          <ac:spMkLst>
            <pc:docMk/>
            <pc:sldMk cId="408832796" sldId="256"/>
            <ac:spMk id="11" creationId="{007891EC-4501-44ED-A8C8-B11B6DB767AB}"/>
          </ac:spMkLst>
        </pc:spChg>
        <pc:picChg chg="add del mod">
          <ac:chgData name="안 승훈" userId="e6453ba8-b36d-4e7c-b6a2-146b5ce5f61b" providerId="ADAL" clId="{4C0F4A1B-6179-4196-9168-4D65DBE761F9}" dt="2022-02-07T05:33:56.990" v="41" actId="26606"/>
          <ac:picMkLst>
            <pc:docMk/>
            <pc:sldMk cId="408832796" sldId="256"/>
            <ac:picMk id="5" creationId="{426E2AF1-EF0C-48D0-8287-2567247D5463}"/>
          </ac:picMkLst>
        </pc:picChg>
      </pc:sldChg>
      <pc:sldChg chg="addSp delSp modSp new del mod">
        <pc:chgData name="안 승훈" userId="e6453ba8-b36d-4e7c-b6a2-146b5ce5f61b" providerId="ADAL" clId="{4C0F4A1B-6179-4196-9168-4D65DBE761F9}" dt="2022-02-08T05:04:05.351" v="770" actId="2696"/>
        <pc:sldMkLst>
          <pc:docMk/>
          <pc:sldMk cId="1290271306" sldId="258"/>
        </pc:sldMkLst>
        <pc:spChg chg="mod">
          <ac:chgData name="안 승훈" userId="e6453ba8-b36d-4e7c-b6a2-146b5ce5f61b" providerId="ADAL" clId="{4C0F4A1B-6179-4196-9168-4D65DBE761F9}" dt="2022-02-07T05:30:37.736" v="9" actId="21"/>
          <ac:spMkLst>
            <pc:docMk/>
            <pc:sldMk cId="1290271306" sldId="258"/>
            <ac:spMk id="2" creationId="{56097542-F21B-48FA-AB57-7EABD41E7E68}"/>
          </ac:spMkLst>
        </pc:spChg>
        <pc:spChg chg="del mod">
          <ac:chgData name="안 승훈" userId="e6453ba8-b36d-4e7c-b6a2-146b5ce5f61b" providerId="ADAL" clId="{4C0F4A1B-6179-4196-9168-4D65DBE761F9}" dt="2022-02-07T05:32:09.015" v="19"/>
          <ac:spMkLst>
            <pc:docMk/>
            <pc:sldMk cId="1290271306" sldId="258"/>
            <ac:spMk id="3" creationId="{77E570F2-9D74-4015-B78A-4336E5B67209}"/>
          </ac:spMkLst>
        </pc:spChg>
        <pc:picChg chg="add del">
          <ac:chgData name="안 승훈" userId="e6453ba8-b36d-4e7c-b6a2-146b5ce5f61b" providerId="ADAL" clId="{4C0F4A1B-6179-4196-9168-4D65DBE761F9}" dt="2022-02-07T05:32:08.444" v="18" actId="21"/>
          <ac:picMkLst>
            <pc:docMk/>
            <pc:sldMk cId="1290271306" sldId="258"/>
            <ac:picMk id="5" creationId="{359C7129-7C70-4839-B4C6-0149601A3ECE}"/>
          </ac:picMkLst>
        </pc:picChg>
        <pc:picChg chg="add mod">
          <ac:chgData name="안 승훈" userId="e6453ba8-b36d-4e7c-b6a2-146b5ce5f61b" providerId="ADAL" clId="{4C0F4A1B-6179-4196-9168-4D65DBE761F9}" dt="2022-02-07T05:32:09.015" v="19"/>
          <ac:picMkLst>
            <pc:docMk/>
            <pc:sldMk cId="1290271306" sldId="258"/>
            <ac:picMk id="6" creationId="{F5D1B947-8CD3-4873-805E-74578C927289}"/>
          </ac:picMkLst>
        </pc:picChg>
      </pc:sldChg>
      <pc:sldChg chg="addSp delSp modSp new del mod">
        <pc:chgData name="안 승훈" userId="e6453ba8-b36d-4e7c-b6a2-146b5ce5f61b" providerId="ADAL" clId="{4C0F4A1B-6179-4196-9168-4D65DBE761F9}" dt="2022-02-08T05:04:05.351" v="770" actId="2696"/>
        <pc:sldMkLst>
          <pc:docMk/>
          <pc:sldMk cId="2798548327" sldId="259"/>
        </pc:sldMkLst>
        <pc:spChg chg="mod">
          <ac:chgData name="안 승훈" userId="e6453ba8-b36d-4e7c-b6a2-146b5ce5f61b" providerId="ADAL" clId="{4C0F4A1B-6179-4196-9168-4D65DBE761F9}" dt="2022-02-07T05:32:41.520" v="36" actId="5793"/>
          <ac:spMkLst>
            <pc:docMk/>
            <pc:sldMk cId="2798548327" sldId="259"/>
            <ac:spMk id="2" creationId="{55A8B3AB-8990-48B7-8352-4D542296DF8B}"/>
          </ac:spMkLst>
        </pc:spChg>
        <pc:spChg chg="del">
          <ac:chgData name="안 승훈" userId="e6453ba8-b36d-4e7c-b6a2-146b5ce5f61b" providerId="ADAL" clId="{4C0F4A1B-6179-4196-9168-4D65DBE761F9}" dt="2022-02-07T05:33:23.131" v="37" actId="22"/>
          <ac:spMkLst>
            <pc:docMk/>
            <pc:sldMk cId="2798548327" sldId="259"/>
            <ac:spMk id="3" creationId="{2708060E-541E-411F-850F-D26B3C40957D}"/>
          </ac:spMkLst>
        </pc:spChg>
        <pc:picChg chg="add mod ord">
          <ac:chgData name="안 승훈" userId="e6453ba8-b36d-4e7c-b6a2-146b5ce5f61b" providerId="ADAL" clId="{4C0F4A1B-6179-4196-9168-4D65DBE761F9}" dt="2022-02-07T05:33:23.131" v="37" actId="22"/>
          <ac:picMkLst>
            <pc:docMk/>
            <pc:sldMk cId="2798548327" sldId="259"/>
            <ac:picMk id="5" creationId="{06E65F34-78F9-4F45-83E6-BECBDEA26390}"/>
          </ac:picMkLst>
        </pc:picChg>
      </pc:sldChg>
      <pc:sldChg chg="modSp new del mod">
        <pc:chgData name="안 승훈" userId="e6453ba8-b36d-4e7c-b6a2-146b5ce5f61b" providerId="ADAL" clId="{4C0F4A1B-6179-4196-9168-4D65DBE761F9}" dt="2022-02-08T05:04:03.444" v="769" actId="2696"/>
        <pc:sldMkLst>
          <pc:docMk/>
          <pc:sldMk cId="3727947276" sldId="260"/>
        </pc:sldMkLst>
        <pc:spChg chg="mod">
          <ac:chgData name="안 승훈" userId="e6453ba8-b36d-4e7c-b6a2-146b5ce5f61b" providerId="ADAL" clId="{4C0F4A1B-6179-4196-9168-4D65DBE761F9}" dt="2022-02-07T05:34:08.131" v="44" actId="21"/>
          <ac:spMkLst>
            <pc:docMk/>
            <pc:sldMk cId="3727947276" sldId="260"/>
            <ac:spMk id="2" creationId="{1DC6BDD6-7F91-4F67-A9C4-BE0FA71F3E4C}"/>
          </ac:spMkLst>
        </pc:spChg>
        <pc:spChg chg="mod">
          <ac:chgData name="안 승훈" userId="e6453ba8-b36d-4e7c-b6a2-146b5ce5f61b" providerId="ADAL" clId="{4C0F4A1B-6179-4196-9168-4D65DBE761F9}" dt="2022-02-07T05:34:34.594" v="73" actId="20577"/>
          <ac:spMkLst>
            <pc:docMk/>
            <pc:sldMk cId="3727947276" sldId="260"/>
            <ac:spMk id="3" creationId="{53DBE534-CD83-4AF0-B7D1-1D8062BB4F9D}"/>
          </ac:spMkLst>
        </pc:spChg>
      </pc:sldChg>
      <pc:sldChg chg="modSp new del mod">
        <pc:chgData name="안 승훈" userId="e6453ba8-b36d-4e7c-b6a2-146b5ce5f61b" providerId="ADAL" clId="{4C0F4A1B-6179-4196-9168-4D65DBE761F9}" dt="2022-02-08T05:04:03.444" v="769" actId="2696"/>
        <pc:sldMkLst>
          <pc:docMk/>
          <pc:sldMk cId="3965989469" sldId="261"/>
        </pc:sldMkLst>
        <pc:spChg chg="mod">
          <ac:chgData name="안 승훈" userId="e6453ba8-b36d-4e7c-b6a2-146b5ce5f61b" providerId="ADAL" clId="{4C0F4A1B-6179-4196-9168-4D65DBE761F9}" dt="2022-02-07T05:34:27.827" v="59"/>
          <ac:spMkLst>
            <pc:docMk/>
            <pc:sldMk cId="3965989469" sldId="261"/>
            <ac:spMk id="2" creationId="{2EDA43DC-F168-4774-86F4-D49C116750E1}"/>
          </ac:spMkLst>
        </pc:spChg>
        <pc:spChg chg="mod">
          <ac:chgData name="안 승훈" userId="e6453ba8-b36d-4e7c-b6a2-146b5ce5f61b" providerId="ADAL" clId="{4C0F4A1B-6179-4196-9168-4D65DBE761F9}" dt="2022-02-07T05:35:35.902" v="101" actId="20577"/>
          <ac:spMkLst>
            <pc:docMk/>
            <pc:sldMk cId="3965989469" sldId="261"/>
            <ac:spMk id="3" creationId="{66704D9C-4AC9-4325-B02B-EF47B09FC8CE}"/>
          </ac:spMkLst>
        </pc:spChg>
      </pc:sldChg>
      <pc:sldChg chg="addSp delSp modSp new mod ord">
        <pc:chgData name="안 승훈" userId="e6453ba8-b36d-4e7c-b6a2-146b5ce5f61b" providerId="ADAL" clId="{4C0F4A1B-6179-4196-9168-4D65DBE761F9}" dt="2022-02-08T05:03:58.211" v="767" actId="403"/>
        <pc:sldMkLst>
          <pc:docMk/>
          <pc:sldMk cId="1428367460" sldId="262"/>
        </pc:sldMkLst>
        <pc:spChg chg="mod">
          <ac:chgData name="안 승훈" userId="e6453ba8-b36d-4e7c-b6a2-146b5ce5f61b" providerId="ADAL" clId="{4C0F4A1B-6179-4196-9168-4D65DBE761F9}" dt="2022-02-08T04:50:22.031" v="131" actId="20577"/>
          <ac:spMkLst>
            <pc:docMk/>
            <pc:sldMk cId="1428367460" sldId="262"/>
            <ac:spMk id="2" creationId="{AB0473CF-13F2-4D2E-ADBC-2609E62604BA}"/>
          </ac:spMkLst>
        </pc:spChg>
        <pc:spChg chg="del mod">
          <ac:chgData name="안 승훈" userId="e6453ba8-b36d-4e7c-b6a2-146b5ce5f61b" providerId="ADAL" clId="{4C0F4A1B-6179-4196-9168-4D65DBE761F9}" dt="2022-02-08T04:52:21.291" v="135" actId="3680"/>
          <ac:spMkLst>
            <pc:docMk/>
            <pc:sldMk cId="1428367460" sldId="262"/>
            <ac:spMk id="3" creationId="{F5652342-9A73-43E7-955F-0B581D3A48D8}"/>
          </ac:spMkLst>
        </pc:spChg>
        <pc:spChg chg="add del mod">
          <ac:chgData name="안 승훈" userId="e6453ba8-b36d-4e7c-b6a2-146b5ce5f61b" providerId="ADAL" clId="{4C0F4A1B-6179-4196-9168-4D65DBE761F9}" dt="2022-02-08T04:50:37.250" v="134" actId="21"/>
          <ac:spMkLst>
            <pc:docMk/>
            <pc:sldMk cId="1428367460" sldId="262"/>
            <ac:spMk id="4" creationId="{788CEB76-9A8B-4BD2-BE0F-A2589D51B974}"/>
          </ac:spMkLst>
        </pc:spChg>
        <pc:graphicFrameChg chg="add mod ord modGraphic">
          <ac:chgData name="안 승훈" userId="e6453ba8-b36d-4e7c-b6a2-146b5ce5f61b" providerId="ADAL" clId="{4C0F4A1B-6179-4196-9168-4D65DBE761F9}" dt="2022-02-08T05:03:58.211" v="767" actId="403"/>
          <ac:graphicFrameMkLst>
            <pc:docMk/>
            <pc:sldMk cId="1428367460" sldId="262"/>
            <ac:graphicFrameMk id="5" creationId="{3CD0D629-C943-4DA7-B906-2CAF5B7FE71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F9DD9-C30C-4484-BA8D-877343FE8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DD664-ACF7-4721-BA2F-73DC4450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3CA70-E678-46F7-B7E9-BDEF5D04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3BBC8-09A3-4B93-BA12-7DD5D92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5B752-454B-42B9-999A-E249BB03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7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06376-9189-4E6E-8D26-0F9FDFC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1BFBE-B70A-42BE-AAE6-EB8447BC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19EF7-F0F0-4E53-BDFA-D3776F81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46866-DAE1-41FA-A3CF-E88B6CBF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E2A6A-6EB1-424B-A985-F676BCC5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3A6A0-4D7F-4395-9D19-3D1C8C653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DA55C-70FF-49A3-866D-978AB32E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1634E-56B7-421F-8D90-B27912E6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68FEB-7C2B-42AC-8B43-343654E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01CB4-2D21-4E6F-94D9-2113E757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5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5A12-DD16-4EC4-B163-AECF4353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E52A-021D-4462-BC84-F8A5879B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0E666-43D4-4F17-A282-0D4495A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92AA7-45E2-4FA9-BA66-93362EB9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01F47-A110-41FC-A3AF-6765185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58F4B-6B29-41B2-8383-78CD201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A348B-BF57-42CE-879E-2D791E6C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F3403-3636-4CBF-B72F-B869758D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617D9-BFD6-4153-8B0F-89F6406B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864B4-FF55-43BD-A525-C052BE6E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9832-2E6F-4D06-B938-ABB7D8E7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DB37D-0179-4A9D-83AA-654F4898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C07E1-8DBB-4D1A-80D2-6BED94AE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26826-03CF-4D63-ABEB-EB6D2B6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2AC4D-A2FC-4D8C-BBAC-5BEE1927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C23A4-E869-4ECB-BA41-D9DAA7A8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0EDE3-1D1C-4125-AB5D-C86FCB2E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7B961-6AB6-474B-88AE-3BBE5D73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4D88D-0AC8-4799-9390-9C11DD95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89E6E5-6B55-4DE9-AD7A-9B6B153F9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80AAC-CD57-4290-BE68-B58444FF7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A00948-465D-4491-9ECC-F2C51D10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AD0F15-ED97-4FDC-8F2C-84207188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0CE6-C3D3-47DD-8320-1E2EC666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6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3C65-9E87-4DC5-BF13-6F7CEE50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ED35D-390A-49B8-8383-1ECBDB43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A32047-3D79-41B2-BABE-02CE58D1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232454-52EA-4E2B-9098-393AA84F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01B7F-DD96-44AD-87A6-9640FA1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FBA63B-D4FF-4AD0-B806-965EFB4B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90D6A-743D-42C3-B6D5-57A33E99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31C92-294F-4C09-9EC1-75F75740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279AB-D28A-44FB-98AE-DDEF76E2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8CC95-0D3A-42A3-A1B2-EAB49C3D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05F93-119F-48AA-9E60-B254E57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E8E59-4597-4204-878C-E4255019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CB6C7-219F-4023-A55A-5DF6BDBC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FC5D4-513D-4072-8800-72EFB14B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7587B-C248-4C45-B634-08CAB0D92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15FDD-78C2-482A-9D4F-78A8EA2C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22B4C-D131-4D0A-B6C4-7DD561F3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08B85-CA47-410D-9659-8CD29A32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16E38-7606-4659-9156-86297E93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020B17-A44F-4EC7-9C25-D7FE58AD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25103-DDD1-4710-8B23-8A08D901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04064-3D21-4712-9370-08AD5805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C598-573E-4BB5-A4BF-DBD23BBBCA1E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48F5-F321-49B5-A7AB-A5DFC94B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AD4B0-B23A-411A-B613-9BC7E8C84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2487-31CD-4B50-9332-E6694A5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473CF-13F2-4D2E-ADBC-2609E626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 VS TAG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D0D629-C943-4DA7-B906-2CAF5B7FE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508802"/>
              </p:ext>
            </p:extLst>
          </p:nvPr>
        </p:nvGraphicFramePr>
        <p:xfrm>
          <a:off x="838200" y="1825625"/>
          <a:ext cx="10515597" cy="453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228021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88212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20615265"/>
                    </a:ext>
                  </a:extLst>
                </a:gridCol>
              </a:tblGrid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Relay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490394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부모 </a:t>
                      </a:r>
                      <a:r>
                        <a:rPr lang="en-US" altLang="ko-KR" sz="1200" dirty="0"/>
                        <a:t>(S, R, E: </a:t>
                      </a:r>
                      <a:r>
                        <a:rPr lang="ko-KR" altLang="en-US" sz="1200" dirty="0"/>
                        <a:t>읽기쓰기 전용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자식 </a:t>
                      </a:r>
                      <a:r>
                        <a:rPr lang="en-US" altLang="ko-KR" sz="1200" dirty="0"/>
                        <a:t>(S, R:</a:t>
                      </a:r>
                      <a:r>
                        <a:rPr lang="ko-KR" altLang="en-US" sz="1200" dirty="0"/>
                        <a:t>읽기 전용</a:t>
                      </a:r>
                      <a:r>
                        <a:rPr lang="en-US" altLang="ko-KR" sz="1200" dirty="0"/>
                        <a:t>, E: </a:t>
                      </a:r>
                      <a:r>
                        <a:rPr lang="ko-KR" altLang="en-US" sz="1200" dirty="0"/>
                        <a:t>쓰기전용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502167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엣지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AND</a:t>
                      </a:r>
                      <a:r>
                        <a:rPr lang="ko-KR" altLang="en-US" sz="1200" dirty="0"/>
                        <a:t>해석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자식 </a:t>
                      </a:r>
                      <a:r>
                        <a:rPr lang="en-US" altLang="ko-KR" sz="1200" dirty="0"/>
                        <a:t>(S, R: Or</a:t>
                      </a:r>
                      <a:r>
                        <a:rPr lang="ko-KR" altLang="en-US" sz="1200" dirty="0"/>
                        <a:t>해석</a:t>
                      </a:r>
                      <a:r>
                        <a:rPr lang="en-US" altLang="ko-KR" sz="1200" dirty="0"/>
                        <a:t> , E: </a:t>
                      </a:r>
                      <a:r>
                        <a:rPr lang="ko-KR" altLang="en-US" sz="1200" dirty="0"/>
                        <a:t>쓰기전용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386623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On/Off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object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118369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자식 상태해석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불가능 </a:t>
                      </a:r>
                      <a:r>
                        <a:rPr lang="en-US" altLang="ko-KR" sz="1200" dirty="0"/>
                        <a:t>End / Not End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End / Not End / Going / Homing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114218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System &lt;-&gt; A System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System &lt;-&gt; B System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921009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공통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303591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부모자식 사이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30338"/>
                  </a:ext>
                </a:extLst>
              </a:tr>
              <a:tr h="5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엣지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8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3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추출 26">
            <a:extLst>
              <a:ext uri="{FF2B5EF4-FFF2-40B4-BE49-F238E27FC236}">
                <a16:creationId xmlns:a16="http://schemas.microsoft.com/office/drawing/2014/main" id="{F9F84702-0E1D-437C-BD5D-F6154B23F4C9}"/>
              </a:ext>
            </a:extLst>
          </p:cNvPr>
          <p:cNvSpPr/>
          <p:nvPr/>
        </p:nvSpPr>
        <p:spPr>
          <a:xfrm rot="5400000">
            <a:off x="3496684" y="-4077254"/>
            <a:ext cx="10457544" cy="13415940"/>
          </a:xfrm>
          <a:prstGeom prst="flowChartExtra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3200" dirty="0"/>
              <a:t> SegP1</a:t>
            </a:r>
            <a:endParaRPr lang="ko-KR" altLang="en-US" sz="3200" dirty="0"/>
          </a:p>
        </p:txBody>
      </p:sp>
      <p:sp>
        <p:nvSpPr>
          <p:cNvPr id="6" name="순서도: 추출 5">
            <a:extLst>
              <a:ext uri="{FF2B5EF4-FFF2-40B4-BE49-F238E27FC236}">
                <a16:creationId xmlns:a16="http://schemas.microsoft.com/office/drawing/2014/main" id="{8C912D4D-F9A8-4B66-8344-FE20316D214B}"/>
              </a:ext>
            </a:extLst>
          </p:cNvPr>
          <p:cNvSpPr/>
          <p:nvPr/>
        </p:nvSpPr>
        <p:spPr>
          <a:xfrm rot="5400000">
            <a:off x="3569398" y="384798"/>
            <a:ext cx="6120000" cy="6120000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SegC1</a:t>
            </a:r>
            <a:endParaRPr lang="ko-KR" altLang="en-US" dirty="0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1A48E4E8-B517-4776-BBB2-41A83FB99216}"/>
              </a:ext>
            </a:extLst>
          </p:cNvPr>
          <p:cNvSpPr/>
          <p:nvPr/>
        </p:nvSpPr>
        <p:spPr>
          <a:xfrm rot="5400000">
            <a:off x="10137722" y="640834"/>
            <a:ext cx="516568" cy="572173"/>
          </a:xfrm>
          <a:prstGeom prst="flowChartExtra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288EC-5805-4605-86B1-DF90D9A01BA8}"/>
              </a:ext>
            </a:extLst>
          </p:cNvPr>
          <p:cNvSpPr txBox="1"/>
          <p:nvPr/>
        </p:nvSpPr>
        <p:spPr>
          <a:xfrm>
            <a:off x="10904515" y="742254"/>
            <a:ext cx="61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13" name="순서도: 추출 12">
            <a:extLst>
              <a:ext uri="{FF2B5EF4-FFF2-40B4-BE49-F238E27FC236}">
                <a16:creationId xmlns:a16="http://schemas.microsoft.com/office/drawing/2014/main" id="{300C5C8F-0A85-455A-82B8-B82DFBCB20B9}"/>
              </a:ext>
            </a:extLst>
          </p:cNvPr>
          <p:cNvSpPr/>
          <p:nvPr/>
        </p:nvSpPr>
        <p:spPr>
          <a:xfrm rot="5400000">
            <a:off x="10134090" y="-24172"/>
            <a:ext cx="523831" cy="5721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5A9B8-15AB-4D03-A84F-8E0690332675}"/>
              </a:ext>
            </a:extLst>
          </p:cNvPr>
          <p:cNvSpPr txBox="1"/>
          <p:nvPr/>
        </p:nvSpPr>
        <p:spPr>
          <a:xfrm>
            <a:off x="10904515" y="7724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</a:t>
            </a:r>
            <a:endParaRPr lang="ko-KR" altLang="en-US" dirty="0"/>
          </a:p>
        </p:txBody>
      </p:sp>
      <p:sp>
        <p:nvSpPr>
          <p:cNvPr id="15" name="순서도: 추출 14">
            <a:extLst>
              <a:ext uri="{FF2B5EF4-FFF2-40B4-BE49-F238E27FC236}">
                <a16:creationId xmlns:a16="http://schemas.microsoft.com/office/drawing/2014/main" id="{22F4F804-B4EF-4A43-8659-2022F63C352D}"/>
              </a:ext>
            </a:extLst>
          </p:cNvPr>
          <p:cNvSpPr/>
          <p:nvPr/>
        </p:nvSpPr>
        <p:spPr>
          <a:xfrm rot="5400000">
            <a:off x="10137720" y="1379457"/>
            <a:ext cx="516568" cy="572173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8C4EB-10EA-4BDC-9CF2-282C80C543D9}"/>
              </a:ext>
            </a:extLst>
          </p:cNvPr>
          <p:cNvSpPr txBox="1"/>
          <p:nvPr/>
        </p:nvSpPr>
        <p:spPr>
          <a:xfrm>
            <a:off x="10904515" y="1480877"/>
            <a:ext cx="5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31" name="순서도: 추출 30">
            <a:extLst>
              <a:ext uri="{FF2B5EF4-FFF2-40B4-BE49-F238E27FC236}">
                <a16:creationId xmlns:a16="http://schemas.microsoft.com/office/drawing/2014/main" id="{1AE30C7F-667A-494A-B690-DBDE4B79377E}"/>
              </a:ext>
            </a:extLst>
          </p:cNvPr>
          <p:cNvSpPr/>
          <p:nvPr/>
        </p:nvSpPr>
        <p:spPr>
          <a:xfrm rot="5400000">
            <a:off x="3059882" y="-2477209"/>
            <a:ext cx="10457544" cy="13415944"/>
          </a:xfrm>
          <a:prstGeom prst="flowChartExtra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3200" dirty="0"/>
              <a:t> SegP2</a:t>
            </a:r>
            <a:endParaRPr lang="ko-KR" altLang="en-US" sz="3200" dirty="0"/>
          </a:p>
        </p:txBody>
      </p:sp>
      <p:sp>
        <p:nvSpPr>
          <p:cNvPr id="32" name="순서도: 추출 31">
            <a:extLst>
              <a:ext uri="{FF2B5EF4-FFF2-40B4-BE49-F238E27FC236}">
                <a16:creationId xmlns:a16="http://schemas.microsoft.com/office/drawing/2014/main" id="{DB2BA8B7-9CEE-469E-8600-619B082B275E}"/>
              </a:ext>
            </a:extLst>
          </p:cNvPr>
          <p:cNvSpPr/>
          <p:nvPr/>
        </p:nvSpPr>
        <p:spPr>
          <a:xfrm rot="5400000">
            <a:off x="3724529" y="590209"/>
            <a:ext cx="516568" cy="572173"/>
          </a:xfrm>
          <a:prstGeom prst="flowChartExtra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3" name="순서도: 추출 32">
            <a:extLst>
              <a:ext uri="{FF2B5EF4-FFF2-40B4-BE49-F238E27FC236}">
                <a16:creationId xmlns:a16="http://schemas.microsoft.com/office/drawing/2014/main" id="{198BCD7A-9D81-43CF-90EB-85BE35AD4CDB}"/>
              </a:ext>
            </a:extLst>
          </p:cNvPr>
          <p:cNvSpPr/>
          <p:nvPr/>
        </p:nvSpPr>
        <p:spPr>
          <a:xfrm rot="5400000">
            <a:off x="3130672" y="392192"/>
            <a:ext cx="516568" cy="572173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AFFFE-40C0-47B9-8C4F-90E60212385D}"/>
              </a:ext>
            </a:extLst>
          </p:cNvPr>
          <p:cNvSpPr txBox="1"/>
          <p:nvPr/>
        </p:nvSpPr>
        <p:spPr>
          <a:xfrm>
            <a:off x="2667014" y="240933"/>
            <a:ext cx="963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SegC1</a:t>
            </a:r>
            <a:endParaRPr lang="ko-KR" altLang="en-US" sz="1000" dirty="0"/>
          </a:p>
          <a:p>
            <a:r>
              <a:rPr lang="en-US" altLang="ko-KR" sz="1000" dirty="0"/>
              <a:t>Start Tag </a:t>
            </a:r>
          </a:p>
          <a:p>
            <a:r>
              <a:rPr lang="en-US" altLang="ko-KR" sz="1000" dirty="0"/>
              <a:t>(From SegP1)</a:t>
            </a:r>
            <a:endParaRPr lang="ko-KR" altLang="en-US" sz="1000" dirty="0"/>
          </a:p>
        </p:txBody>
      </p:sp>
      <p:sp>
        <p:nvSpPr>
          <p:cNvPr id="35" name="순서도: 추출 34">
            <a:extLst>
              <a:ext uri="{FF2B5EF4-FFF2-40B4-BE49-F238E27FC236}">
                <a16:creationId xmlns:a16="http://schemas.microsoft.com/office/drawing/2014/main" id="{B9F16FCF-BAB9-4672-8446-934053A151D5}"/>
              </a:ext>
            </a:extLst>
          </p:cNvPr>
          <p:cNvSpPr/>
          <p:nvPr/>
        </p:nvSpPr>
        <p:spPr>
          <a:xfrm rot="5400000">
            <a:off x="3724528" y="5727215"/>
            <a:ext cx="516568" cy="572173"/>
          </a:xfrm>
          <a:prstGeom prst="flowChartExtra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6" name="순서도: 추출 35">
            <a:extLst>
              <a:ext uri="{FF2B5EF4-FFF2-40B4-BE49-F238E27FC236}">
                <a16:creationId xmlns:a16="http://schemas.microsoft.com/office/drawing/2014/main" id="{B3AB47CF-BCAC-4FCE-87A1-03ECA203022F}"/>
              </a:ext>
            </a:extLst>
          </p:cNvPr>
          <p:cNvSpPr/>
          <p:nvPr/>
        </p:nvSpPr>
        <p:spPr>
          <a:xfrm rot="5400000">
            <a:off x="3152354" y="5740370"/>
            <a:ext cx="516568" cy="572173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CC36A9-419C-4292-9465-C28B2B2A8536}"/>
              </a:ext>
            </a:extLst>
          </p:cNvPr>
          <p:cNvSpPr txBox="1"/>
          <p:nvPr/>
        </p:nvSpPr>
        <p:spPr>
          <a:xfrm>
            <a:off x="2729995" y="5826401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SegC1</a:t>
            </a:r>
            <a:endParaRPr lang="ko-KR" altLang="en-US" sz="1000" dirty="0"/>
          </a:p>
          <a:p>
            <a:r>
              <a:rPr lang="en-US" altLang="ko-KR" sz="1000" dirty="0"/>
              <a:t>Reset Tag</a:t>
            </a:r>
            <a:endParaRPr lang="ko-KR" altLang="en-US" sz="1000" dirty="0"/>
          </a:p>
        </p:txBody>
      </p:sp>
      <p:sp>
        <p:nvSpPr>
          <p:cNvPr id="38" name="순서도: 추출 37">
            <a:extLst>
              <a:ext uri="{FF2B5EF4-FFF2-40B4-BE49-F238E27FC236}">
                <a16:creationId xmlns:a16="http://schemas.microsoft.com/office/drawing/2014/main" id="{CCC3B145-59FE-4C4F-AD4A-376BFA8940C8}"/>
              </a:ext>
            </a:extLst>
          </p:cNvPr>
          <p:cNvSpPr/>
          <p:nvPr/>
        </p:nvSpPr>
        <p:spPr>
          <a:xfrm rot="5400000">
            <a:off x="8922605" y="3158712"/>
            <a:ext cx="516568" cy="572173"/>
          </a:xfrm>
          <a:prstGeom prst="flowChartExtra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9" name="순서도: 추출 38">
            <a:extLst>
              <a:ext uri="{FF2B5EF4-FFF2-40B4-BE49-F238E27FC236}">
                <a16:creationId xmlns:a16="http://schemas.microsoft.com/office/drawing/2014/main" id="{9C3A00CA-C4F6-436F-AF12-4268703AA6A2}"/>
              </a:ext>
            </a:extLst>
          </p:cNvPr>
          <p:cNvSpPr/>
          <p:nvPr/>
        </p:nvSpPr>
        <p:spPr>
          <a:xfrm rot="5400000">
            <a:off x="9494776" y="3158712"/>
            <a:ext cx="516568" cy="572173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C06552-BB98-4CB0-B2EA-E2C2BD3A636E}"/>
              </a:ext>
            </a:extLst>
          </p:cNvPr>
          <p:cNvSpPr txBox="1"/>
          <p:nvPr/>
        </p:nvSpPr>
        <p:spPr>
          <a:xfrm>
            <a:off x="9515359" y="3231858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SegC1</a:t>
            </a:r>
            <a:endParaRPr lang="ko-KR" altLang="en-US" sz="1000" dirty="0"/>
          </a:p>
          <a:p>
            <a:r>
              <a:rPr lang="en-US" altLang="ko-KR" sz="1000" dirty="0"/>
              <a:t>End Tag</a:t>
            </a:r>
            <a:endParaRPr lang="ko-KR" altLang="en-US" sz="1000" dirty="0"/>
          </a:p>
        </p:txBody>
      </p:sp>
      <p:sp>
        <p:nvSpPr>
          <p:cNvPr id="41" name="순서도: 추출 40">
            <a:extLst>
              <a:ext uri="{FF2B5EF4-FFF2-40B4-BE49-F238E27FC236}">
                <a16:creationId xmlns:a16="http://schemas.microsoft.com/office/drawing/2014/main" id="{B41FDC2E-5353-46B4-829E-F0CF908CD181}"/>
              </a:ext>
            </a:extLst>
          </p:cNvPr>
          <p:cNvSpPr/>
          <p:nvPr/>
        </p:nvSpPr>
        <p:spPr>
          <a:xfrm rot="5400000">
            <a:off x="3130981" y="833988"/>
            <a:ext cx="516568" cy="572173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2235A0-DF82-4346-9DAC-8C22B736F2E1}"/>
              </a:ext>
            </a:extLst>
          </p:cNvPr>
          <p:cNvSpPr txBox="1"/>
          <p:nvPr/>
        </p:nvSpPr>
        <p:spPr>
          <a:xfrm>
            <a:off x="2650735" y="974097"/>
            <a:ext cx="963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SegC1</a:t>
            </a:r>
            <a:endParaRPr lang="ko-KR" altLang="en-US" sz="1000" dirty="0"/>
          </a:p>
          <a:p>
            <a:r>
              <a:rPr lang="en-US" altLang="ko-KR" sz="1000" dirty="0"/>
              <a:t>Start Tag </a:t>
            </a:r>
          </a:p>
          <a:p>
            <a:r>
              <a:rPr lang="en-US" altLang="ko-KR" sz="1000" dirty="0"/>
              <a:t>(From SegP2)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00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117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Relay VS TAG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&amp; Port</dc:title>
  <dc:creator>안 승훈</dc:creator>
  <cp:lastModifiedBy>안 승훈</cp:lastModifiedBy>
  <cp:revision>2</cp:revision>
  <dcterms:created xsi:type="dcterms:W3CDTF">2022-02-04T02:46:23Z</dcterms:created>
  <dcterms:modified xsi:type="dcterms:W3CDTF">2022-02-08T05:04:07Z</dcterms:modified>
</cp:coreProperties>
</file>