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723E3-71D1-6BD0-1888-04F949288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044D83-E4B0-99F5-EC13-96CA981C4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A444F-7CB4-9592-069A-A8C2BBE5C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3F98-99E2-4619-84BB-C00861062C44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3F696-1690-BCCF-C571-DACE7ECF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B0C9D-3438-77F9-C166-5BDDB725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871E-047C-4DE2-A3B1-C289520F0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7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CBC99-B348-4101-932C-CEA90781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2C353A-FF45-69C6-1F5B-614591A1B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C7352F-AB17-5914-F8B9-7CFF7D87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3F98-99E2-4619-84BB-C00861062C44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5093E-E92C-CC2A-40E3-33B6DFBEF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668AB-2563-F97A-0B34-4004CFBF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871E-047C-4DE2-A3B1-C289520F0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40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BE5300-38AE-BC91-FEBB-38136D99A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3E2A52-9FEA-ECFC-0E43-1E0DCAE64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4733A-F4AB-3CF5-93EB-00B95185D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3F98-99E2-4619-84BB-C00861062C44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688A1C-E541-9EE8-9038-0E0994CE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C8460E-3EFB-797F-07D7-4DC35DE45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871E-047C-4DE2-A3B1-C289520F0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50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79142-160E-AB8D-3215-06E85CBC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B9524F-8C27-1628-EDF1-4473D3B44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DC1C6-B05E-A2DC-7EF2-E828640A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3F98-99E2-4619-84BB-C00861062C44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D4D1B-D01E-D701-DA5D-B6986E52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5B2EA-3CCB-FB91-02DB-A3C14250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871E-047C-4DE2-A3B1-C289520F0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17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B0C61-F83E-D0BE-2B62-B54FC6FE5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1A8D6D-2EA7-365D-A40D-2739EC0F6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6F2D6-2D11-BEC1-8C43-DA0F13D1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3F98-99E2-4619-84BB-C00861062C44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AA560F-4DAC-4BC1-3180-D2D33F871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4F674-DDE5-01A9-E3D9-557714018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871E-047C-4DE2-A3B1-C289520F0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26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EB4DC-23C4-3FCA-C171-73F10C0D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C62449-8FBD-2C78-6533-8757B889A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96690F-BF86-610D-80CB-7DB7B3156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5A3111-8AC9-11FF-F2C8-C2F179277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3F98-99E2-4619-84BB-C00861062C44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23C231-59B8-3965-699B-2638AA5C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8067D-4B60-7087-B860-FDA84B33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871E-047C-4DE2-A3B1-C289520F0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74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AD281-6C6E-8B7B-0A23-396668436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62A4B1-B662-732D-2A81-52623877C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4A5049-1596-A293-2DE1-0ABB4E1FE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A06081-0766-259E-D9A3-4FB1F8A8B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62891D-E16D-7E88-528F-B2CBE4676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234A01-EFEB-AE38-1CA1-9B8BCD4D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3F98-99E2-4619-84BB-C00861062C44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AF95CE-1EFB-07D1-FEEB-147EA522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494BB9-8FE1-E2F8-2BA3-82B84FD2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871E-047C-4DE2-A3B1-C289520F0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40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E3EEF-B4B3-AA1C-67DE-26775B6C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B43FB9-23F6-69A4-5B95-8003A77B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3F98-99E2-4619-84BB-C00861062C44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E75CDB-6010-1382-FFA0-7EE506C7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8D9513-937A-C654-6849-6E001B0E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871E-047C-4DE2-A3B1-C289520F0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80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83FA29-F4EC-53D8-9480-3675ECDB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3F98-99E2-4619-84BB-C00861062C44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03E62D-6439-17A4-74D4-B9A3EEF5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4A5481-AEE6-B777-F278-6EDD44DA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871E-047C-4DE2-A3B1-C289520F0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13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2869F-8E27-1BF7-F703-3AE7A00A4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8400F-9464-6136-B211-34C09AA5A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9966B-F0DB-94E2-F41D-112F6C970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11CA46-0D74-D354-2606-8EB6FBFE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3F98-99E2-4619-84BB-C00861062C44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E4A995-7339-F477-61FC-14D95C12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5263D0-5232-AD94-E8B0-977BE4E0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871E-047C-4DE2-A3B1-C289520F0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69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AAD42-FB78-A496-365A-AE4A8A977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D9467D-8927-86C9-C79F-89811BA8B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218E3F-61CD-3D64-9A71-AB4B0AEA0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A251EC-2C7B-B901-3654-524AD7C9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3F98-99E2-4619-84BB-C00861062C44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261594-2BA7-0F05-82B6-6FFEEFBE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82A748-0310-9505-269E-4908A877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871E-047C-4DE2-A3B1-C289520F0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60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01751C-3C92-562D-77C7-163F04254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286847-6F32-771D-7673-8F4D32E3C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1C85EB-30EC-AD52-867E-A43CA25E7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F3F98-99E2-4619-84BB-C00861062C44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5DF53-F6A6-1AF0-FF43-3502D92B1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5C0249-59DB-E576-25FF-55DCA8D63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7871E-047C-4DE2-A3B1-C289520F0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2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2400FD4-8CBD-3BA4-36EF-0DDFCD2EF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90512"/>
            <a:ext cx="1163955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52779EE-0EA8-C5A6-226E-F5D734C09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352425"/>
            <a:ext cx="119253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1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10CA817-2CC2-AE64-883D-56AB6ABB8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438150"/>
            <a:ext cx="1194435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5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E35781-08D2-F0C3-E7E4-E9286A3F5679}"/>
              </a:ext>
            </a:extLst>
          </p:cNvPr>
          <p:cNvSpPr txBox="1"/>
          <p:nvPr/>
        </p:nvSpPr>
        <p:spPr>
          <a:xfrm>
            <a:off x="2865625" y="1036058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PREV_END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17BE30-E430-539E-70F9-C164AEEBA211}"/>
              </a:ext>
            </a:extLst>
          </p:cNvPr>
          <p:cNvSpPr txBox="1"/>
          <p:nvPr/>
        </p:nvSpPr>
        <p:spPr>
          <a:xfrm>
            <a:off x="2813303" y="1402881"/>
            <a:ext cx="1331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SOP_FLOW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07DBB-B7F0-D614-6F9F-9EDEB7067DB2}"/>
              </a:ext>
            </a:extLst>
          </p:cNvPr>
          <p:cNvSpPr txBox="1"/>
          <p:nvPr/>
        </p:nvSpPr>
        <p:spPr>
          <a:xfrm>
            <a:off x="3712010" y="176970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030933-03B7-7216-5E9D-D6D027985B8D}"/>
              </a:ext>
            </a:extLst>
          </p:cNvPr>
          <p:cNvSpPr txBox="1"/>
          <p:nvPr/>
        </p:nvSpPr>
        <p:spPr>
          <a:xfrm>
            <a:off x="3712010" y="213652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SF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F82AEB-638F-B1A6-407E-C60BAE75A34A}"/>
              </a:ext>
            </a:extLst>
          </p:cNvPr>
          <p:cNvSpPr txBox="1"/>
          <p:nvPr/>
        </p:nvSpPr>
        <p:spPr>
          <a:xfrm>
            <a:off x="3702392" y="250335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DDAF5E-352C-70FA-6F67-B74FE3F6B5AE}"/>
              </a:ext>
            </a:extLst>
          </p:cNvPr>
          <p:cNvSpPr txBox="1"/>
          <p:nvPr/>
        </p:nvSpPr>
        <p:spPr>
          <a:xfrm>
            <a:off x="3703996" y="28701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RF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D7598F-6661-CF1F-5565-C7CFA8B0771A}"/>
              </a:ext>
            </a:extLst>
          </p:cNvPr>
          <p:cNvSpPr txBox="1"/>
          <p:nvPr/>
        </p:nvSpPr>
        <p:spPr>
          <a:xfrm>
            <a:off x="3726438" y="32369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EF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D0605-E9A8-1103-5D99-D0A27BEB0274}"/>
              </a:ext>
            </a:extLst>
          </p:cNvPr>
          <p:cNvSpPr txBox="1"/>
          <p:nvPr/>
        </p:nvSpPr>
        <p:spPr>
          <a:xfrm>
            <a:off x="5666074" y="103605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1087A8-0865-E90C-6D2E-38BC1D592C29}"/>
              </a:ext>
            </a:extLst>
          </p:cNvPr>
          <p:cNvSpPr txBox="1"/>
          <p:nvPr/>
        </p:nvSpPr>
        <p:spPr>
          <a:xfrm>
            <a:off x="5666074" y="134525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EA661-8C60-61FB-3820-918EB6C9D7C4}"/>
              </a:ext>
            </a:extLst>
          </p:cNvPr>
          <p:cNvSpPr txBox="1"/>
          <p:nvPr/>
        </p:nvSpPr>
        <p:spPr>
          <a:xfrm>
            <a:off x="5666074" y="16544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C21360-3E0B-C8EF-08EA-0327CDCFC04A}"/>
              </a:ext>
            </a:extLst>
          </p:cNvPr>
          <p:cNvSpPr txBox="1"/>
          <p:nvPr/>
        </p:nvSpPr>
        <p:spPr>
          <a:xfrm>
            <a:off x="5666074" y="196364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RP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B6190-6ACD-A697-C117-EDE63C702B35}"/>
              </a:ext>
            </a:extLst>
          </p:cNvPr>
          <p:cNvSpPr txBox="1"/>
          <p:nvPr/>
        </p:nvSpPr>
        <p:spPr>
          <a:xfrm>
            <a:off x="5666074" y="227283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EP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DC2BB2-8637-11D0-88C7-0198C20968E7}"/>
              </a:ext>
            </a:extLst>
          </p:cNvPr>
          <p:cNvSpPr txBox="1"/>
          <p:nvPr/>
        </p:nvSpPr>
        <p:spPr>
          <a:xfrm>
            <a:off x="5666074" y="2582033"/>
            <a:ext cx="42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ET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684532-0CE8-9EF4-3DF5-1C22D1C1614E}"/>
              </a:ext>
            </a:extLst>
          </p:cNvPr>
          <p:cNvSpPr txBox="1"/>
          <p:nvPr/>
        </p:nvSpPr>
        <p:spPr>
          <a:xfrm>
            <a:off x="5666074" y="289122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A81575-533E-395F-7E31-F06A268890FA}"/>
              </a:ext>
            </a:extLst>
          </p:cNvPr>
          <p:cNvSpPr txBox="1"/>
          <p:nvPr/>
        </p:nvSpPr>
        <p:spPr>
          <a:xfrm>
            <a:off x="5666074" y="320042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20BDFD-F2AC-C659-7EF9-CD3512A9B4B3}"/>
              </a:ext>
            </a:extLst>
          </p:cNvPr>
          <p:cNvSpPr txBox="1"/>
          <p:nvPr/>
        </p:nvSpPr>
        <p:spPr>
          <a:xfrm>
            <a:off x="5666074" y="35096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472D71-3215-6B55-A0A9-8FEC05F2AEFB}"/>
              </a:ext>
            </a:extLst>
          </p:cNvPr>
          <p:cNvSpPr txBox="1"/>
          <p:nvPr/>
        </p:nvSpPr>
        <p:spPr>
          <a:xfrm>
            <a:off x="5666074" y="381881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F00C94-EF18-A02A-0CAF-D4DC5DECB97C}"/>
              </a:ext>
            </a:extLst>
          </p:cNvPr>
          <p:cNvSpPr txBox="1"/>
          <p:nvPr/>
        </p:nvSpPr>
        <p:spPr>
          <a:xfrm>
            <a:off x="5666074" y="4128008"/>
            <a:ext cx="5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4D8AE8-8BB6-4796-69FB-19D780C6837E}"/>
              </a:ext>
            </a:extLst>
          </p:cNvPr>
          <p:cNvSpPr txBox="1"/>
          <p:nvPr/>
        </p:nvSpPr>
        <p:spPr>
          <a:xfrm>
            <a:off x="5666074" y="443720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RR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5EFB64-A90B-E8EC-ABA8-D9EC058FABFD}"/>
              </a:ext>
            </a:extLst>
          </p:cNvPr>
          <p:cNvSpPr txBox="1"/>
          <p:nvPr/>
        </p:nvSpPr>
        <p:spPr>
          <a:xfrm>
            <a:off x="5666074" y="4746398"/>
            <a:ext cx="4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6E2916-12A8-4FCD-C085-5B27199D5EBA}"/>
              </a:ext>
            </a:extLst>
          </p:cNvPr>
          <p:cNvSpPr txBox="1"/>
          <p:nvPr/>
        </p:nvSpPr>
        <p:spPr>
          <a:xfrm>
            <a:off x="5666074" y="505559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OG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235AF2C-7C93-95BE-08CD-6ED6C404D19F}"/>
              </a:ext>
            </a:extLst>
          </p:cNvPr>
          <p:cNvSpPr/>
          <p:nvPr/>
        </p:nvSpPr>
        <p:spPr>
          <a:xfrm>
            <a:off x="4236720" y="579120"/>
            <a:ext cx="1279517" cy="510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80ED63-E1D8-BC73-EFF5-D04E32514B1E}"/>
              </a:ext>
            </a:extLst>
          </p:cNvPr>
          <p:cNvSpPr txBox="1"/>
          <p:nvPr/>
        </p:nvSpPr>
        <p:spPr>
          <a:xfrm>
            <a:off x="3665524" y="51936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A35125-4748-5E3D-5171-21FC4C51FDF7}"/>
              </a:ext>
            </a:extLst>
          </p:cNvPr>
          <p:cNvSpPr txBox="1"/>
          <p:nvPr/>
        </p:nvSpPr>
        <p:spPr>
          <a:xfrm>
            <a:off x="5654853" y="499149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ENO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08111D-CA20-76E8-5811-63EDC77DAD6A}"/>
              </a:ext>
            </a:extLst>
          </p:cNvPr>
          <p:cNvSpPr txBox="1"/>
          <p:nvPr/>
        </p:nvSpPr>
        <p:spPr>
          <a:xfrm>
            <a:off x="4545766" y="129817"/>
            <a:ext cx="74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REAL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8074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28</Words>
  <Application>Microsoft Office PowerPoint</Application>
  <PresentationFormat>와이드스크린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종근</dc:creator>
  <cp:lastModifiedBy>곽 종근</cp:lastModifiedBy>
  <cp:revision>1</cp:revision>
  <dcterms:created xsi:type="dcterms:W3CDTF">2023-02-06T07:41:09Z</dcterms:created>
  <dcterms:modified xsi:type="dcterms:W3CDTF">2023-02-07T00:24:22Z</dcterms:modified>
</cp:coreProperties>
</file>