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4" r:id="rId2"/>
    <p:sldId id="615" r:id="rId3"/>
    <p:sldId id="617" r:id="rId4"/>
    <p:sldId id="620" r:id="rId5"/>
    <p:sldId id="618" r:id="rId6"/>
    <p:sldId id="619" r:id="rId7"/>
    <p:sldId id="616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45989" autoAdjust="0"/>
  </p:normalViewPr>
  <p:slideViewPr>
    <p:cSldViewPr snapToGrid="0">
      <p:cViewPr varScale="1">
        <p:scale>
          <a:sx n="46" d="100"/>
          <a:sy n="46" d="100"/>
        </p:scale>
        <p:origin x="28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25718</TotalTime>
  <Words>3118</Words>
  <Application>Microsoft Office PowerPoint</Application>
  <PresentationFormat>와이드스크린</PresentationFormat>
  <Paragraphs>449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$SystemA</vt:lpstr>
      <vt:lpstr>$SystemA.F1</vt:lpstr>
      <vt:lpstr>$SystemA.F2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671</cp:revision>
  <cp:lastPrinted>2022-02-14T05:59:14Z</cp:lastPrinted>
  <dcterms:created xsi:type="dcterms:W3CDTF">2021-12-21T01:04:53Z</dcterms:created>
  <dcterms:modified xsi:type="dcterms:W3CDTF">2022-11-05T02:28:33Z</dcterms:modified>
</cp:coreProperties>
</file>