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614" r:id="rId2"/>
    <p:sldId id="617" r:id="rId3"/>
    <p:sldId id="621" r:id="rId4"/>
    <p:sldId id="619" r:id="rId5"/>
    <p:sldId id="620" r:id="rId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65909" autoAdjust="0"/>
  </p:normalViewPr>
  <p:slideViewPr>
    <p:cSldViewPr snapToGrid="0">
      <p:cViewPr varScale="1">
        <p:scale>
          <a:sx n="66" d="100"/>
          <a:sy n="66" d="100"/>
        </p:scale>
        <p:origin x="21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localhost] T2_Flow = {</a:t>
            </a:r>
          </a:p>
          <a:p>
            <a:r>
              <a:rPr lang="en-US" altLang="ko-KR" dirty="0"/>
              <a:t>    [flow] Page1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WorkFlow1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Page3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WorkFlow2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WorkFlow3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322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315F9-03D4-40CC-9199-259FF467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76C66-433D-4CC5-8FBE-703E0320E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22BB6-E307-4C61-9DD7-59B5F16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077C3-BF71-4E94-8972-B99693E9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0BF59-3741-4A17-B152-0E122A6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72A9F-F4DF-46A0-870B-94D386FC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2D20F-A6A3-43EE-BD24-6159F6CBA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B0BD8-8D49-4901-80EA-1F9BED3F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E60E6-4282-47AF-B45F-58DC553D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68F37-690A-43F7-AD00-14E411D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7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B0DD5E-09F1-456D-9493-36B0AB3EA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80310-89BC-433C-8B29-F4371612C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15DA1-3D46-4DE8-8F3A-18C1677F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95523-3B3D-4D59-A397-436FB974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87E11-57C4-46F9-9B9A-36E777E3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81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09FDC-72E6-44AE-A8B6-9EFB84CE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F039-B205-48FA-B7BA-930C3AFF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272C6-0EA5-43D5-B4D7-A08D2A65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CBE6D-3786-4B50-9F18-EEB9F05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387A7-2AD2-4159-84BA-BD79867A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69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3897-18FD-4D83-BAF3-9B29DFCF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0E0AD-DD8D-4531-8899-B3263FFC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D0CE3-A224-4E9C-A7CF-9C1FBB20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2B60C-2B20-46D5-A6A3-0F0E300A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CB-72B5-43FD-9FDB-7EDB43CA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76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3ECBC-4225-4597-AC64-D6E1CD70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B8555-057D-40B8-8ABB-764EAE7BD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1E9E3-9A4F-44DA-9ADB-2076CE45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3C8E1-3F8F-4E9A-B6CB-33E71515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9D5DF-40B6-4E26-95E4-64E8CFA7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25AF9-B232-42F1-977D-1D861528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79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D4BF8-F529-4F1F-94F6-90AD9C2A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8BDD0-9166-4333-8665-9EFED6A6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FCDE0-FAEE-4EC2-8B9A-CBB9957BA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E0D83-6695-4A4A-B426-3A0C67F24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748D6-BB7C-44C0-B84C-B1B17F872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7E2722-7CD5-4532-8EE0-ABD6367A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41A80-C265-4755-A722-C58052B1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53FC9-129F-4100-80E6-35F28CC9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7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FB6AB-99BC-4B67-8E4E-F7AB2F8A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0206B-8667-48C9-AB98-A7DD12C4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8753D-3DF8-47F8-A0AA-3CDF87D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6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8E543-6CD0-4242-AF27-99FDE171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08FD6-8273-430F-AFBF-ADBCB911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47B6A-4B58-42D7-A3BE-394D121D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12569-47DA-4972-8280-9E2A1010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05169-A587-41A5-92B4-00606CF5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CC32E-2D03-4EBF-9710-CAC385EC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2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7CF5-545A-43DE-BDE2-F093D75C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E195DA-B3D8-4FCC-9AB2-19CA24FA4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890CB-751D-4751-8BCC-839E9309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6285E-2BD8-4659-B2DB-041CB65D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562-79F1-43EA-AE78-EAD8DB3AEC1A}" type="datetime1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64AE2-1453-4AD6-8E38-32728155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822BB-F8FD-44A9-A3B6-E628DFFA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93169-1B1C-4910-B3D9-3A1B805A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3345A-A68C-4240-BA18-77E39A0C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26516-081B-415F-A55A-D0A6102E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B8FE2-11EA-432A-A2FB-D3FF9803C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00589-3FE1-4AD9-85EE-BFFDB7DD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8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BA148C-D1AD-838A-3DFC-3F777DA20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325" y="4591844"/>
            <a:ext cx="3815551" cy="2127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6BDFD0-2610-6696-34C4-B600323A60D2}"/>
              </a:ext>
            </a:extLst>
          </p:cNvPr>
          <p:cNvSpPr txBox="1"/>
          <p:nvPr/>
        </p:nvSpPr>
        <p:spPr>
          <a:xfrm>
            <a:off x="2971799" y="4717534"/>
            <a:ext cx="7858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Flow </a:t>
            </a:r>
            <a:r>
              <a:rPr lang="ko-KR" altLang="en-US" dirty="0"/>
              <a:t>이름은 슬라이드 제목란에 입력합니다</a:t>
            </a:r>
            <a:r>
              <a:rPr lang="en-US" altLang="ko-KR" dirty="0"/>
              <a:t>. </a:t>
            </a:r>
            <a:r>
              <a:rPr lang="ko-KR" altLang="en-US" dirty="0"/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2D3D-3CED-BC66-6FEE-9A9E102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WorkFlow1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05BF06-1F76-4D23-085D-68F882C00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[sys] system1  =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[flow] WorkFlow1 = {	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48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7B42F-7485-90A4-54FA-BCB2E3F6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07DA66-DA13-2DF6-CA9C-16E41E330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페이지 제목 미 입력시에  </a:t>
            </a:r>
            <a:r>
              <a:rPr lang="en-US" altLang="ko-KR" dirty="0"/>
              <a:t>Page# </a:t>
            </a:r>
            <a:r>
              <a:rPr lang="ko-KR" altLang="en-US" dirty="0"/>
              <a:t>로 자동으로 이름이 생성됩니다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[sys] system1  =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[flow] Page3 = {	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9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2D3D-3CED-BC66-6FEE-9A9E102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WorkFlow2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623546-6EB8-9E65-1CA5-17090F6EC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[sys] system1  =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[flow] WorkFlow1 = {	}</a:t>
            </a:r>
          </a:p>
          <a:p>
            <a:pPr marL="0" indent="0">
              <a:buNone/>
            </a:pPr>
            <a:r>
              <a:rPr lang="en-US" altLang="ko-KR" dirty="0"/>
              <a:t>	[flow] WorkFlow2 = {	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58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2D3D-3CED-BC66-6FEE-9A9E102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WorkFlow3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623546-6EB8-9E65-1CA5-17090F6EC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[sys] system1  =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[flow] WorkFlow1 = {	}</a:t>
            </a:r>
          </a:p>
          <a:p>
            <a:pPr marL="0" indent="0">
              <a:buNone/>
            </a:pPr>
            <a:r>
              <a:rPr lang="en-US" altLang="ko-KR" dirty="0"/>
              <a:t>	[flow] WorkFlow2 = {	}</a:t>
            </a:r>
          </a:p>
          <a:p>
            <a:pPr marL="0" indent="0">
              <a:buNone/>
            </a:pPr>
            <a:r>
              <a:rPr lang="en-US" altLang="ko-KR" dirty="0"/>
              <a:t>	[flow] WorkFlow3 = {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37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25606</TotalTime>
  <Words>176</Words>
  <Application>Microsoft Office PowerPoint</Application>
  <PresentationFormat>와이드스크린</PresentationFormat>
  <Paragraphs>43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신그래픽체</vt:lpstr>
      <vt:lpstr>현대하모니 M</vt:lpstr>
      <vt:lpstr>Arial</vt:lpstr>
      <vt:lpstr>Office 테마</vt:lpstr>
      <vt:lpstr>DS Unit Test</vt:lpstr>
      <vt:lpstr>WorkFlow1</vt:lpstr>
      <vt:lpstr>PowerPoint 프레젠테이션</vt:lpstr>
      <vt:lpstr>WorkFlow2</vt:lpstr>
      <vt:lpstr>WorkFlow3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566</cp:revision>
  <cp:lastPrinted>2022-02-14T05:59:14Z</cp:lastPrinted>
  <dcterms:created xsi:type="dcterms:W3CDTF">2021-12-21T01:04:53Z</dcterms:created>
  <dcterms:modified xsi:type="dcterms:W3CDTF">2022-11-05T02:23:03Z</dcterms:modified>
</cp:coreProperties>
</file>