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14" r:id="rId2"/>
    <p:sldId id="607" r:id="rId3"/>
    <p:sldId id="616" r:id="rId4"/>
    <p:sldId id="617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75936" autoAdjust="0"/>
  </p:normalViewPr>
  <p:slideViewPr>
    <p:cSldViewPr snapToGrid="0">
      <p:cViewPr varScale="1">
        <p:scale>
          <a:sx n="76" d="100"/>
          <a:sy n="76" d="100"/>
        </p:scale>
        <p:origin x="1776" y="84"/>
      </p:cViewPr>
      <p:guideLst/>
    </p:cSldViewPr>
  </p:slideViewPr>
  <p:notesTextViewPr>
    <p:cViewPr>
      <p:scale>
        <a:sx n="1" d="1"/>
        <a:sy n="1" d="1"/>
      </p:scale>
      <p:origin x="0" y="-2328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T4_Api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R4 ||&gt; R3;</a:t>
            </a:r>
          </a:p>
          <a:p>
            <a:r>
              <a:rPr lang="en-US" altLang="ko-KR" dirty="0"/>
              <a:t>        R4 &lt;||&gt; R1 ||&gt; R6;</a:t>
            </a:r>
          </a:p>
          <a:p>
            <a:r>
              <a:rPr lang="en-US" altLang="ko-KR" dirty="0"/>
              <a:t>        R5 &lt;||&gt; R2;</a:t>
            </a:r>
          </a:p>
          <a:p>
            <a:r>
              <a:rPr lang="en-US" altLang="ko-KR" dirty="0"/>
              <a:t>        R1 &gt; R2 &gt; R3;</a:t>
            </a:r>
          </a:p>
          <a:p>
            <a:r>
              <a:rPr lang="en-US" altLang="ko-KR" dirty="0"/>
              <a:t>        R4 &gt; R5 &gt; R6;</a:t>
            </a:r>
          </a:p>
          <a:p>
            <a:r>
              <a:rPr lang="en-US" altLang="ko-KR" dirty="0"/>
              <a:t>            R5; // island</a:t>
            </a:r>
          </a:p>
          <a:p>
            <a:r>
              <a:rPr lang="en-US" altLang="ko-KR" dirty="0"/>
              <a:t>            R1; // island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        R4; // island</a:t>
            </a:r>
          </a:p>
          <a:p>
            <a:r>
              <a:rPr lang="en-US" altLang="ko-KR" dirty="0"/>
              <a:t>            R3; // island</a:t>
            </a:r>
          </a:p>
          <a:p>
            <a:r>
              <a:rPr lang="en-US" altLang="ko-KR" dirty="0"/>
              <a:t>            R6;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API4 = { T4_Api.F1.R1, T4_Api.F1.R4 ~ _ }</a:t>
            </a:r>
          </a:p>
          <a:p>
            <a:r>
              <a:rPr lang="en-US" altLang="ko-KR" dirty="0"/>
              <a:t>        API2 = { T4_Api.F1.R4 ~ T4_Api.F1.R6 }</a:t>
            </a:r>
          </a:p>
          <a:p>
            <a:r>
              <a:rPr lang="en-US" altLang="ko-KR" dirty="0"/>
              <a:t>        API1 = { T4_Api.F1.R1 ~ T4_Api.F1.R2 }</a:t>
            </a:r>
          </a:p>
          <a:p>
            <a:r>
              <a:rPr lang="en-US" altLang="ko-KR" dirty="0"/>
              <a:t>        API3 = { _ ~ T4_Api.F1.R2, T4_Api.F1.R5 }</a:t>
            </a:r>
          </a:p>
          <a:p>
            <a:r>
              <a:rPr lang="en-US" altLang="ko-KR" dirty="0"/>
              <a:t>        API5 = { T4_Api.F1.R4 ~ T4_Api.F1.R6 }</a:t>
            </a:r>
          </a:p>
          <a:p>
            <a:r>
              <a:rPr lang="en-US" altLang="ko-KR" dirty="0"/>
              <a:t>        API6 = { T4_Api.F1.R3 ~ T4_Api.F1.R5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3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 err="1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18954" y="13668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18955" y="21462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214627" y="17118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17290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17290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17290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22622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22622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38854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38854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38854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44187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44187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1000821" y="1424863"/>
            <a:ext cx="1233577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[~R2;R5]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1000820" y="2204341"/>
            <a:ext cx="1233577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1000819" y="1769875"/>
            <a:ext cx="1" cy="779478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1C5ACD3-F921-C818-31D6-A9DD21BE7C10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rot="5400000" flipH="1" flipV="1">
            <a:off x="5630830" y="2026955"/>
            <a:ext cx="1089996" cy="2627085"/>
          </a:xfrm>
          <a:prstGeom prst="bentConnector3">
            <a:avLst>
              <a:gd name="adj1" fmla="val 5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28687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A0AEA9EE-58FF-6E7E-AD9E-19FE3FC28C8B}"/>
              </a:ext>
            </a:extLst>
          </p:cNvPr>
          <p:cNvCxnSpPr>
            <a:cxnSpLocks/>
            <a:stCxn id="56" idx="2"/>
            <a:endCxn id="69" idx="2"/>
          </p:cNvCxnSpPr>
          <p:nvPr/>
        </p:nvCxnSpPr>
        <p:spPr>
          <a:xfrm rot="16200000" flipH="1">
            <a:off x="5097615" y="1616740"/>
            <a:ext cx="2156427" cy="4513943"/>
          </a:xfrm>
          <a:prstGeom prst="bentConnector3">
            <a:avLst>
              <a:gd name="adj1" fmla="val 110601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28687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F1.R4~F1.R6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 err="1"/>
              <a:t>TXs</a:t>
            </a:r>
            <a:r>
              <a:rPr lang="en-US" altLang="ko-KR" sz="1800" dirty="0"/>
              <a:t>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F3</a:t>
            </a:r>
            <a:endParaRPr lang="ko-KR" altLang="en-US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4D5D549B-3E7B-5F89-4E8D-0371804CA678}"/>
              </a:ext>
            </a:extLst>
          </p:cNvPr>
          <p:cNvSpPr/>
          <p:nvPr/>
        </p:nvSpPr>
        <p:spPr>
          <a:xfrm flipH="1">
            <a:off x="-564081" y="31194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API7</a:t>
            </a:r>
          </a:p>
          <a:p>
            <a:pPr algn="ctr"/>
            <a:r>
              <a:rPr lang="en-US" altLang="ko-KR" sz="1200" dirty="0"/>
              <a:t>[R1~R2]</a:t>
            </a:r>
            <a:endParaRPr lang="ko-KR" altLang="en-US" sz="12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C4D5236B-A71B-1EE6-3D92-5C4A84BC554B}"/>
              </a:ext>
            </a:extLst>
          </p:cNvPr>
          <p:cNvSpPr/>
          <p:nvPr/>
        </p:nvSpPr>
        <p:spPr>
          <a:xfrm flipH="1">
            <a:off x="-564082" y="38988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API8</a:t>
            </a:r>
          </a:p>
          <a:p>
            <a:pPr algn="ctr"/>
            <a:r>
              <a:rPr lang="en-US" altLang="ko-KR" sz="1200" dirty="0"/>
              <a:t>[R1~R2]</a:t>
            </a:r>
            <a:endParaRPr lang="ko-KR" altLang="en-US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ECD6C85-E1D9-7484-F92F-D6D4D97FCD08}"/>
              </a:ext>
            </a:extLst>
          </p:cNvPr>
          <p:cNvCxnSpPr>
            <a:cxnSpLocks/>
            <a:stCxn id="47" idx="1"/>
            <a:endCxn id="46" idx="1"/>
          </p:cNvCxnSpPr>
          <p:nvPr/>
        </p:nvCxnSpPr>
        <p:spPr>
          <a:xfrm flipV="1">
            <a:off x="669500" y="34644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17290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17290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17290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22622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22622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38854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38854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38854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44187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44187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F6A213-7319-EAD5-7465-962C0B22F8AE}"/>
              </a:ext>
            </a:extLst>
          </p:cNvPr>
          <p:cNvSpPr txBox="1"/>
          <p:nvPr/>
        </p:nvSpPr>
        <p:spPr>
          <a:xfrm>
            <a:off x="838200" y="3520209"/>
            <a:ext cx="4444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인터페이스 인과는 </a:t>
            </a:r>
            <a:endParaRPr lang="en-US" altLang="ko-KR" sz="1800" dirty="0"/>
          </a:p>
          <a:p>
            <a:r>
              <a:rPr lang="ko-KR" altLang="en-US" sz="1800" dirty="0"/>
              <a:t>약 리셋 불가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27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25592</TotalTime>
  <Words>369</Words>
  <Application>Microsoft Office PowerPoint</Application>
  <PresentationFormat>와이드스크린</PresentationFormat>
  <Paragraphs>73</Paragraphs>
  <Slides>4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신그래픽체</vt:lpstr>
      <vt:lpstr>현대하모니 M</vt:lpstr>
      <vt:lpstr>Arial</vt:lpstr>
      <vt:lpstr>Office 테마</vt:lpstr>
      <vt:lpstr>DS Unit Test</vt:lpstr>
      <vt:lpstr>F1</vt:lpstr>
      <vt:lpstr>F2</vt:lpstr>
      <vt:lpstr>F3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557</cp:revision>
  <cp:lastPrinted>2022-02-14T05:59:14Z</cp:lastPrinted>
  <dcterms:created xsi:type="dcterms:W3CDTF">2021-12-21T01:04:53Z</dcterms:created>
  <dcterms:modified xsi:type="dcterms:W3CDTF">2022-11-05T02:23:30Z</dcterms:modified>
</cp:coreProperties>
</file>