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614" r:id="rId2"/>
    <p:sldId id="617" r:id="rId3"/>
    <p:sldId id="618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55882" autoAdjust="0"/>
  </p:normalViewPr>
  <p:slideViewPr>
    <p:cSldViewPr snapToGrid="0">
      <p:cViewPr varScale="1">
        <p:scale>
          <a:sx n="56" d="100"/>
          <a:sy n="56" d="100"/>
        </p:scale>
        <p:origin x="2538" y="60"/>
      </p:cViewPr>
      <p:guideLst/>
    </p:cSldViewPr>
  </p:slideViewPr>
  <p:notesTextViewPr>
    <p:cViewPr>
      <p:scale>
        <a:sx n="1" d="1"/>
        <a:sy n="1" d="1"/>
      </p:scale>
      <p:origin x="0" y="-372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T6_Alias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AndFlow = {</a:t>
            </a:r>
          </a:p>
          <a:p>
            <a:r>
              <a:rPr lang="en-US" altLang="ko-KR" dirty="0"/>
              <a:t>        R2 &gt; R3;</a:t>
            </a:r>
          </a:p>
          <a:p>
            <a:r>
              <a:rPr lang="en-US" altLang="ko-KR" dirty="0"/>
              <a:t>        R1 &gt; R3;</a:t>
            </a:r>
          </a:p>
          <a:p>
            <a:r>
              <a:rPr lang="en-US" altLang="ko-KR" dirty="0"/>
              <a:t>            R3; // island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        R1;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OrFlow = {</a:t>
            </a:r>
          </a:p>
          <a:p>
            <a:r>
              <a:rPr lang="en-US" altLang="ko-KR" dirty="0"/>
              <a:t>        R2 &gt; R3;</a:t>
            </a:r>
          </a:p>
          <a:p>
            <a:r>
              <a:rPr lang="en-US" altLang="ko-KR" dirty="0"/>
              <a:t>        R1 &gt; Copy1_R3;</a:t>
            </a:r>
          </a:p>
          <a:p>
            <a:r>
              <a:rPr lang="en-US" altLang="ko-KR" dirty="0"/>
              <a:t>            R3; // island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        R1; // island</a:t>
            </a:r>
          </a:p>
          <a:p>
            <a:r>
              <a:rPr lang="en-US" altLang="ko-KR" dirty="0"/>
              <a:t>            Copy1_R3; // island</a:t>
            </a:r>
          </a:p>
          <a:p>
            <a:r>
              <a:rPr lang="en-US" altLang="ko-KR" dirty="0"/>
              <a:t>        [aliases] = {</a:t>
            </a:r>
          </a:p>
          <a:p>
            <a:r>
              <a:rPr lang="en-US" altLang="ko-KR" dirty="0"/>
              <a:t>            R3 = { Copy1_R3; }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32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362700" y="2173427"/>
            <a:ext cx="2437946" cy="122368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371975" y="2785268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934028" y="2122487"/>
            <a:ext cx="2437947" cy="13255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934028" y="4031316"/>
            <a:ext cx="2437947" cy="13255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4371975" y="2785268"/>
            <a:ext cx="1990725" cy="19088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6010275" y="3859071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[flow] AndFlow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362700" y="2173427"/>
            <a:ext cx="2437946" cy="122368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371975" y="2785268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934028" y="2122487"/>
            <a:ext cx="2437947" cy="13255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934028" y="4031316"/>
            <a:ext cx="2437947" cy="13255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4371975" y="4694097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999301" y="367269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6362700" y="4082256"/>
            <a:ext cx="2437946" cy="1223682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25727</TotalTime>
  <Words>219</Words>
  <Application>Microsoft Office PowerPoint</Application>
  <PresentationFormat>와이드스크린</PresentationFormat>
  <Paragraphs>53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AndFlow</vt:lpstr>
      <vt:lpstr>OrFlow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622</cp:revision>
  <cp:lastPrinted>2022-02-14T05:59:14Z</cp:lastPrinted>
  <dcterms:created xsi:type="dcterms:W3CDTF">2021-12-21T01:04:53Z</dcterms:created>
  <dcterms:modified xsi:type="dcterms:W3CDTF">2022-11-05T02:24:00Z</dcterms:modified>
</cp:coreProperties>
</file>