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614" r:id="rId2"/>
    <p:sldId id="618" r:id="rId3"/>
    <p:sldId id="620" r:id="rId4"/>
    <p:sldId id="619" r:id="rId5"/>
    <p:sldId id="621" r:id="rId6"/>
    <p:sldId id="616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63503" autoAdjust="0"/>
  </p:normalViewPr>
  <p:slideViewPr>
    <p:cSldViewPr snapToGrid="0">
      <p:cViewPr varScale="1">
        <p:scale>
          <a:sx n="63" d="100"/>
          <a:sy n="63" d="100"/>
        </p:scale>
        <p:origin x="2256" y="78"/>
      </p:cViewPr>
      <p:guideLst/>
    </p:cSldViewPr>
  </p:slideViewPr>
  <p:notesTextViewPr>
    <p:cViewPr>
      <p:scale>
        <a:sx n="1" d="1"/>
        <a:sy n="1" d="1"/>
      </p:scale>
      <p:origin x="0" y="-7998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localhost] T7_CopySystem = {</a:t>
            </a:r>
          </a:p>
          <a:p>
            <a:r>
              <a:rPr lang="en-US" altLang="ko-KR" dirty="0"/>
              <a:t>    [flow] Page1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"#101" = {</a:t>
            </a:r>
          </a:p>
          <a:p>
            <a:r>
              <a:rPr lang="en-US" altLang="ko-KR" dirty="0"/>
              <a:t>        "#101_newSys1".Func1 &gt; "#101_newSys1".Func2;</a:t>
            </a:r>
          </a:p>
          <a:p>
            <a:r>
              <a:rPr lang="en-US" altLang="ko-KR" dirty="0"/>
              <a:t>            "#101_newSys1".Func1; // island</a:t>
            </a:r>
          </a:p>
          <a:p>
            <a:r>
              <a:rPr lang="en-US" altLang="ko-KR" dirty="0"/>
              <a:t>            "#101_newSys1".Func2;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"#102" = {</a:t>
            </a:r>
          </a:p>
          <a:p>
            <a:r>
              <a:rPr lang="en-US" altLang="ko-KR" dirty="0"/>
              <a:t>        "#102_Copy1".Func1 &gt; "#102_Copy2".Func2;</a:t>
            </a:r>
          </a:p>
          <a:p>
            <a:r>
              <a:rPr lang="en-US" altLang="ko-KR" dirty="0"/>
              <a:t>            "#102_Copy2".Func2; // island</a:t>
            </a:r>
          </a:p>
          <a:p>
            <a:r>
              <a:rPr lang="en-US" altLang="ko-KR" dirty="0"/>
              <a:t>            "#102_Copy1".Func1;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"#103" = {</a:t>
            </a:r>
          </a:p>
          <a:p>
            <a:r>
              <a:rPr lang="en-US" altLang="ko-KR" dirty="0"/>
              <a:t>        "#103_SystemA1".Func1 &gt; "#103_SystemA5".Func1;</a:t>
            </a:r>
          </a:p>
          <a:p>
            <a:r>
              <a:rPr lang="en-US" altLang="ko-KR" dirty="0"/>
              <a:t>            "#103_SystemA1".Func1; // island</a:t>
            </a:r>
          </a:p>
          <a:p>
            <a:r>
              <a:rPr lang="en-US" altLang="ko-KR" dirty="0"/>
              <a:t>            "#103_SystemA5".Func1;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SystemA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#101_newSys1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#102_Copy1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#102_Copy2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#103_SystemA1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#103_SystemA2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#103_SystemA4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#103_SystemA3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#103_SystemA5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33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315F9-03D4-40CC-9199-259FF467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76C66-433D-4CC5-8FBE-703E0320E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22BB6-E307-4C61-9DD7-59B5F16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077C3-BF71-4E94-8972-B99693E9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0BF59-3741-4A17-B152-0E122A6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6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72A9F-F4DF-46A0-870B-94D386FC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2D20F-A6A3-43EE-BD24-6159F6CBA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B0BD8-8D49-4901-80EA-1F9BED3F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E60E6-4282-47AF-B45F-58DC553D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68F37-690A-43F7-AD00-14E411D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7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B0DD5E-09F1-456D-9493-36B0AB3EA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80310-89BC-433C-8B29-F4371612C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15DA1-3D46-4DE8-8F3A-18C1677F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95523-3B3D-4D59-A397-436FB974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87E11-57C4-46F9-9B9A-36E777E3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81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09FDC-72E6-44AE-A8B6-9EFB84CE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F039-B205-48FA-B7BA-930C3AFF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272C6-0EA5-43D5-B4D7-A08D2A65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CBE6D-3786-4B50-9F18-EEB9F05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387A7-2AD2-4159-84BA-BD79867A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69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3897-18FD-4D83-BAF3-9B29DFCF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0E0AD-DD8D-4531-8899-B3263FFC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D0CE3-A224-4E9C-A7CF-9C1FBB20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2B60C-2B20-46D5-A6A3-0F0E300A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CB-72B5-43FD-9FDB-7EDB43CA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76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3ECBC-4225-4597-AC64-D6E1CD70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B8555-057D-40B8-8ABB-764EAE7BD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1E9E3-9A4F-44DA-9ADB-2076CE45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3C8E1-3F8F-4E9A-B6CB-33E71515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9D5DF-40B6-4E26-95E4-64E8CFA7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25AF9-B232-42F1-977D-1D861528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79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D4BF8-F529-4F1F-94F6-90AD9C2A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8BDD0-9166-4333-8665-9EFED6A6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FCDE0-FAEE-4EC2-8B9A-CBB9957BA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E0D83-6695-4A4A-B426-3A0C67F24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748D6-BB7C-44C0-B84C-B1B17F872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7E2722-7CD5-4532-8EE0-ABD6367A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41A80-C265-4755-A722-C58052B1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53FC9-129F-4100-80E6-35F28CC9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7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FB6AB-99BC-4B67-8E4E-F7AB2F8A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0206B-8667-48C9-AB98-A7DD12C4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8753D-3DF8-47F8-A0AA-3CDF87D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6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8E543-6CD0-4242-AF27-99FDE171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08FD6-8273-430F-AFBF-ADBCB911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47B6A-4B58-42D7-A3BE-394D121D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12569-47DA-4972-8280-9E2A1010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05169-A587-41A5-92B4-00606CF5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CC32E-2D03-4EBF-9710-CAC385EC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2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7CF5-545A-43DE-BDE2-F093D75C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E195DA-B3D8-4FCC-9AB2-19CA24FA4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890CB-751D-4751-8BCC-839E9309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6285E-2BD8-4659-B2DB-041CB65D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562-79F1-43EA-AE78-EAD8DB3AEC1A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64AE2-1453-4AD6-8E38-32728155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822BB-F8FD-44A9-A3B6-E628DFFA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5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93169-1B1C-4910-B3D9-3A1B805A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3345A-A68C-4240-BA18-77E39A0C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26516-081B-415F-A55A-D0A6102E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B8FE2-11EA-432A-A2FB-D3FF9803C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00589-3FE1-4AD9-85EE-BFFDB7DD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8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43A42-AAE7-882A-D2E9-C393B01CBEF1}"/>
              </a:ext>
            </a:extLst>
          </p:cNvPr>
          <p:cNvSpPr txBox="1"/>
          <p:nvPr/>
        </p:nvSpPr>
        <p:spPr>
          <a:xfrm>
            <a:off x="3867150" y="4676775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Call </a:t>
            </a:r>
            <a:r>
              <a:rPr lang="ko-KR" altLang="en-US" dirty="0"/>
              <a:t>행위는 원형 도형을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</a:t>
            </a:r>
            <a:r>
              <a:rPr lang="en-US" altLang="ko-KR" dirty="0"/>
              <a:t>) </a:t>
            </a:r>
            <a:r>
              <a:rPr lang="ko-KR" altLang="en-US" dirty="0"/>
              <a:t>도형에 이름 없음</a:t>
            </a:r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#101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8DEAF01-6D94-28CA-7567-1D6E7A30C46B}"/>
              </a:ext>
            </a:extLst>
          </p:cNvPr>
          <p:cNvSpPr/>
          <p:nvPr/>
        </p:nvSpPr>
        <p:spPr>
          <a:xfrm>
            <a:off x="5793398" y="5133975"/>
            <a:ext cx="1733550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newSys1.Func1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7830B60-D108-9F85-29FC-869E4BDC5485}"/>
              </a:ext>
            </a:extLst>
          </p:cNvPr>
          <p:cNvSpPr/>
          <p:nvPr/>
        </p:nvSpPr>
        <p:spPr>
          <a:xfrm>
            <a:off x="8631848" y="5086350"/>
            <a:ext cx="1733550" cy="1047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newSys1.Func2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85348E-B572-B6EF-E74B-589916BD991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7526948" y="5610225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97138181-7081-3F3D-76E0-0ED2EB82EE7F}"/>
              </a:ext>
            </a:extLst>
          </p:cNvPr>
          <p:cNvSpPr/>
          <p:nvPr/>
        </p:nvSpPr>
        <p:spPr>
          <a:xfrm>
            <a:off x="885092" y="1773849"/>
            <a:ext cx="1752600" cy="10550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</a:t>
            </a:r>
          </a:p>
          <a:p>
            <a:pPr algn="ctr"/>
            <a:r>
              <a:rPr lang="en-US" altLang="ko-KR" dirty="0"/>
              <a:t>[newSys1]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8319D-4DBB-AD5E-0C3E-AD89FC188520}"/>
              </a:ext>
            </a:extLst>
          </p:cNvPr>
          <p:cNvSpPr txBox="1"/>
          <p:nvPr/>
        </p:nvSpPr>
        <p:spPr>
          <a:xfrm>
            <a:off x="2829657" y="1978221"/>
            <a:ext cx="2385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Origin System Name</a:t>
            </a:r>
          </a:p>
          <a:p>
            <a:r>
              <a:rPr lang="en-US" altLang="ko-KR" dirty="0"/>
              <a:t>[Copy System Name]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E10C8-EA6E-64E6-EBA5-CF00BAC65122}"/>
              </a:ext>
            </a:extLst>
          </p:cNvPr>
          <p:cNvSpPr txBox="1"/>
          <p:nvPr/>
        </p:nvSpPr>
        <p:spPr>
          <a:xfrm>
            <a:off x="3094892" y="1608889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Copy</a:t>
            </a:r>
            <a:r>
              <a:rPr lang="ko-KR" altLang="en-US" dirty="0"/>
              <a:t> 일반정의</a:t>
            </a:r>
          </a:p>
        </p:txBody>
      </p:sp>
    </p:spTree>
    <p:extLst>
      <p:ext uri="{BB962C8B-B14F-4D97-AF65-F5344CB8AC3E}">
        <p14:creationId xmlns:p14="http://schemas.microsoft.com/office/powerpoint/2010/main" val="220355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#102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8DEAF01-6D94-28CA-7567-1D6E7A30C46B}"/>
              </a:ext>
            </a:extLst>
          </p:cNvPr>
          <p:cNvSpPr/>
          <p:nvPr/>
        </p:nvSpPr>
        <p:spPr>
          <a:xfrm>
            <a:off x="5793398" y="5133975"/>
            <a:ext cx="1733550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Copy1</a:t>
            </a:r>
          </a:p>
          <a:p>
            <a:pPr algn="ctr"/>
            <a:r>
              <a:rPr lang="en-US" altLang="ko-KR" dirty="0"/>
              <a:t>.Func1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7830B60-D108-9F85-29FC-869E4BDC5485}"/>
              </a:ext>
            </a:extLst>
          </p:cNvPr>
          <p:cNvSpPr/>
          <p:nvPr/>
        </p:nvSpPr>
        <p:spPr>
          <a:xfrm>
            <a:off x="8631848" y="5086350"/>
            <a:ext cx="1733550" cy="1047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Copy2</a:t>
            </a:r>
          </a:p>
          <a:p>
            <a:pPr algn="ctr"/>
            <a:r>
              <a:rPr lang="en-US" altLang="ko-KR" dirty="0"/>
              <a:t>.Func2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85348E-B572-B6EF-E74B-589916BD991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7526948" y="5610225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97138181-7081-3F3D-76E0-0ED2EB82EE7F}"/>
              </a:ext>
            </a:extLst>
          </p:cNvPr>
          <p:cNvSpPr/>
          <p:nvPr/>
        </p:nvSpPr>
        <p:spPr>
          <a:xfrm>
            <a:off x="885092" y="1773849"/>
            <a:ext cx="1752600" cy="10550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</a:t>
            </a:r>
          </a:p>
          <a:p>
            <a:pPr algn="ctr"/>
            <a:r>
              <a:rPr lang="en-US" altLang="ko-KR" dirty="0"/>
              <a:t>[Copy1; Copy2]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8319D-4DBB-AD5E-0C3E-AD89FC188520}"/>
              </a:ext>
            </a:extLst>
          </p:cNvPr>
          <p:cNvSpPr txBox="1"/>
          <p:nvPr/>
        </p:nvSpPr>
        <p:spPr>
          <a:xfrm>
            <a:off x="3094892" y="2101314"/>
            <a:ext cx="2385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Origin System Name</a:t>
            </a:r>
          </a:p>
          <a:p>
            <a:pPr algn="ctr"/>
            <a:r>
              <a:rPr lang="en-US" altLang="ko-KR" dirty="0"/>
              <a:t>[Copy1; Copy2]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E10C8-EA6E-64E6-EBA5-CF00BAC65122}"/>
              </a:ext>
            </a:extLst>
          </p:cNvPr>
          <p:cNvSpPr txBox="1"/>
          <p:nvPr/>
        </p:nvSpPr>
        <p:spPr>
          <a:xfrm>
            <a:off x="3094892" y="1608889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Copy</a:t>
            </a:r>
            <a:r>
              <a:rPr lang="ko-KR" altLang="en-US" dirty="0"/>
              <a:t> 확정정의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16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#103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8DEAF01-6D94-28CA-7567-1D6E7A30C46B}"/>
              </a:ext>
            </a:extLst>
          </p:cNvPr>
          <p:cNvSpPr/>
          <p:nvPr/>
        </p:nvSpPr>
        <p:spPr>
          <a:xfrm>
            <a:off x="5793398" y="5133975"/>
            <a:ext cx="1733550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SystemA1.Func1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7830B60-D108-9F85-29FC-869E4BDC5485}"/>
              </a:ext>
            </a:extLst>
          </p:cNvPr>
          <p:cNvSpPr/>
          <p:nvPr/>
        </p:nvSpPr>
        <p:spPr>
          <a:xfrm>
            <a:off x="8631848" y="5086350"/>
            <a:ext cx="1733550" cy="1047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SystemA5.Func1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85348E-B572-B6EF-E74B-589916BD991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7526948" y="5610225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97138181-7081-3F3D-76E0-0ED2EB82EE7F}"/>
              </a:ext>
            </a:extLst>
          </p:cNvPr>
          <p:cNvSpPr/>
          <p:nvPr/>
        </p:nvSpPr>
        <p:spPr>
          <a:xfrm>
            <a:off x="885092" y="1773849"/>
            <a:ext cx="1752600" cy="10550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</a:t>
            </a:r>
          </a:p>
          <a:p>
            <a:pPr algn="ctr"/>
            <a:r>
              <a:rPr lang="en-US" altLang="ko-KR" dirty="0"/>
              <a:t>[5]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8319D-4DBB-AD5E-0C3E-AD89FC188520}"/>
              </a:ext>
            </a:extLst>
          </p:cNvPr>
          <p:cNvSpPr txBox="1"/>
          <p:nvPr/>
        </p:nvSpPr>
        <p:spPr>
          <a:xfrm>
            <a:off x="3094892" y="2101314"/>
            <a:ext cx="2385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Origin System Name</a:t>
            </a:r>
          </a:p>
          <a:p>
            <a:pPr algn="ctr"/>
            <a:r>
              <a:rPr lang="en-US" altLang="ko-KR" dirty="0"/>
              <a:t>[Number]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E10C8-EA6E-64E6-EBA5-CF00BAC65122}"/>
              </a:ext>
            </a:extLst>
          </p:cNvPr>
          <p:cNvSpPr txBox="1"/>
          <p:nvPr/>
        </p:nvSpPr>
        <p:spPr>
          <a:xfrm>
            <a:off x="3094892" y="1608889"/>
            <a:ext cx="681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Copy</a:t>
            </a:r>
            <a:r>
              <a:rPr lang="ko-KR" altLang="en-US" dirty="0"/>
              <a:t> 확정정의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r>
              <a:rPr lang="en-US" altLang="ko-KR" dirty="0"/>
              <a:t>SystemA1~ SystemAN Copy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27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#104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8DEAF01-6D94-28CA-7567-1D6E7A30C46B}"/>
              </a:ext>
            </a:extLst>
          </p:cNvPr>
          <p:cNvSpPr/>
          <p:nvPr/>
        </p:nvSpPr>
        <p:spPr>
          <a:xfrm>
            <a:off x="5793398" y="5133975"/>
            <a:ext cx="1733550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CopySys</a:t>
            </a:r>
          </a:p>
          <a:p>
            <a:pPr algn="ctr"/>
            <a:r>
              <a:rPr lang="en-US" altLang="ko-KR" dirty="0"/>
              <a:t>.Func1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7830B60-D108-9F85-29FC-869E4BDC5485}"/>
              </a:ext>
            </a:extLst>
          </p:cNvPr>
          <p:cNvSpPr/>
          <p:nvPr/>
        </p:nvSpPr>
        <p:spPr>
          <a:xfrm>
            <a:off x="8631848" y="5086350"/>
            <a:ext cx="1733550" cy="1047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CopySys</a:t>
            </a:r>
          </a:p>
          <a:p>
            <a:pPr algn="ctr"/>
            <a:r>
              <a:rPr lang="en-US" altLang="ko-KR" dirty="0"/>
              <a:t>.Func2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85348E-B572-B6EF-E74B-589916BD991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7526948" y="5610225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97138181-7081-3F3D-76E0-0ED2EB82EE7F}"/>
              </a:ext>
            </a:extLst>
          </p:cNvPr>
          <p:cNvSpPr/>
          <p:nvPr/>
        </p:nvSpPr>
        <p:spPr>
          <a:xfrm>
            <a:off x="885092" y="1773849"/>
            <a:ext cx="1752600" cy="10550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SystemA</a:t>
            </a:r>
          </a:p>
          <a:p>
            <a:pPr algn="ctr"/>
            <a:r>
              <a:rPr lang="en-US" altLang="ko-KR" sz="1200" dirty="0"/>
              <a:t>[CopySys(5)]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8319D-4DBB-AD5E-0C3E-AD89FC188520}"/>
              </a:ext>
            </a:extLst>
          </p:cNvPr>
          <p:cNvSpPr txBox="1"/>
          <p:nvPr/>
        </p:nvSpPr>
        <p:spPr>
          <a:xfrm>
            <a:off x="3001309" y="2101314"/>
            <a:ext cx="2573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Origin System Name</a:t>
            </a:r>
          </a:p>
          <a:p>
            <a:pPr algn="ctr"/>
            <a:r>
              <a:rPr lang="en-US" altLang="ko-KR" dirty="0"/>
              <a:t>[groupName(Number)]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E10C8-EA6E-64E6-EBA5-CF00BAC65122}"/>
              </a:ext>
            </a:extLst>
          </p:cNvPr>
          <p:cNvSpPr txBox="1"/>
          <p:nvPr/>
        </p:nvSpPr>
        <p:spPr>
          <a:xfrm>
            <a:off x="3053861" y="1448484"/>
            <a:ext cx="758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Copy</a:t>
            </a:r>
            <a:r>
              <a:rPr lang="ko-KR" altLang="en-US" dirty="0"/>
              <a:t> 확정정의</a:t>
            </a:r>
            <a:r>
              <a:rPr lang="en-US" altLang="ko-KR" dirty="0"/>
              <a:t>3 : N </a:t>
            </a:r>
            <a:r>
              <a:rPr lang="ko-KR" altLang="en-US" dirty="0"/>
              <a:t>숫자 만큼 </a:t>
            </a:r>
            <a:r>
              <a:rPr lang="en-US" altLang="ko-KR" dirty="0"/>
              <a:t>groupName1~ groupNameN Copy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2C5979-836F-5068-5B71-21C02A02896B}"/>
              </a:ext>
            </a:extLst>
          </p:cNvPr>
          <p:cNvSpPr txBox="1"/>
          <p:nvPr/>
        </p:nvSpPr>
        <p:spPr>
          <a:xfrm>
            <a:off x="885092" y="315273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Copy</a:t>
            </a:r>
            <a:r>
              <a:rPr lang="ko-KR" altLang="en-US" dirty="0"/>
              <a:t> 확정정의</a:t>
            </a:r>
            <a:r>
              <a:rPr lang="en-US" altLang="ko-KR" dirty="0"/>
              <a:t>2 </a:t>
            </a:r>
            <a:r>
              <a:rPr lang="ko-KR" altLang="en-US" dirty="0"/>
              <a:t>와 차이점은 </a:t>
            </a:r>
            <a:r>
              <a:rPr lang="en-US" altLang="ko-KR" dirty="0"/>
              <a:t>groupName</a:t>
            </a:r>
            <a:r>
              <a:rPr lang="ko-KR" altLang="en-US" dirty="0"/>
              <a:t>기준으로 해당그룹 일괄 </a:t>
            </a:r>
            <a:r>
              <a:rPr lang="en-US" altLang="ko-KR" dirty="0"/>
              <a:t>Call </a:t>
            </a:r>
            <a:r>
              <a:rPr lang="ko-KR" altLang="en-US" dirty="0"/>
              <a:t>가능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696482-77F9-8D43-0FD9-2080E17D0EF5}"/>
              </a:ext>
            </a:extLst>
          </p:cNvPr>
          <p:cNvSpPr txBox="1"/>
          <p:nvPr/>
        </p:nvSpPr>
        <p:spPr>
          <a:xfrm>
            <a:off x="3800265" y="4903097"/>
            <a:ext cx="19931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CopySys1.Func1</a:t>
            </a:r>
          </a:p>
          <a:p>
            <a:r>
              <a:rPr lang="en-US" altLang="ko-KR" sz="1800" dirty="0"/>
              <a:t>CopySys2.Func1</a:t>
            </a:r>
            <a:endParaRPr lang="ko-KR" altLang="en-US" dirty="0"/>
          </a:p>
          <a:p>
            <a:r>
              <a:rPr lang="en-US" altLang="ko-KR" sz="1800" dirty="0"/>
              <a:t>CopySys3.Func1</a:t>
            </a:r>
            <a:endParaRPr lang="ko-KR" altLang="en-US" dirty="0"/>
          </a:p>
          <a:p>
            <a:r>
              <a:rPr lang="en-US" altLang="ko-KR" sz="1800" dirty="0"/>
              <a:t>CopySys4.Func1</a:t>
            </a:r>
            <a:endParaRPr lang="ko-KR" altLang="en-US" dirty="0"/>
          </a:p>
          <a:p>
            <a:r>
              <a:rPr lang="en-US" altLang="ko-KR" sz="1800" dirty="0"/>
              <a:t>CopySys5.Func1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E5801E-BAE3-C8CC-FB0C-A79ECD777D8D}"/>
              </a:ext>
            </a:extLst>
          </p:cNvPr>
          <p:cNvSpPr txBox="1"/>
          <p:nvPr/>
        </p:nvSpPr>
        <p:spPr>
          <a:xfrm>
            <a:off x="10365398" y="4903097"/>
            <a:ext cx="19011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CopySys1.Func2</a:t>
            </a:r>
          </a:p>
          <a:p>
            <a:r>
              <a:rPr lang="en-US" altLang="ko-KR" sz="1800" dirty="0"/>
              <a:t>CopySys2.Func2</a:t>
            </a:r>
            <a:endParaRPr lang="ko-KR" altLang="en-US" dirty="0"/>
          </a:p>
          <a:p>
            <a:r>
              <a:rPr lang="en-US" altLang="ko-KR" sz="1800" dirty="0"/>
              <a:t>CopySys3.Func2</a:t>
            </a:r>
            <a:endParaRPr lang="ko-KR" altLang="en-US" dirty="0"/>
          </a:p>
          <a:p>
            <a:r>
              <a:rPr lang="en-US" altLang="ko-KR" sz="1800" dirty="0"/>
              <a:t>CopySys4.Func2</a:t>
            </a:r>
            <a:endParaRPr lang="ko-KR" altLang="en-US" dirty="0"/>
          </a:p>
          <a:p>
            <a:r>
              <a:rPr lang="en-US" altLang="ko-KR" sz="1800" dirty="0"/>
              <a:t>CopySys5.Func2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10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9D4F8-729C-28C9-E013-55CFA353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979380F3-FD5A-E9DA-209F-C1D7E880DC3C}"/>
              </a:ext>
            </a:extLst>
          </p:cNvPr>
          <p:cNvSpPr/>
          <p:nvPr/>
        </p:nvSpPr>
        <p:spPr>
          <a:xfrm>
            <a:off x="11353800" y="71437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Func1</a:t>
            </a:r>
            <a:endParaRPr lang="ko-KR" altLang="en-US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D5CC48D8-8239-428C-F6E6-715959310C86}"/>
              </a:ext>
            </a:extLst>
          </p:cNvPr>
          <p:cNvSpPr/>
          <p:nvPr/>
        </p:nvSpPr>
        <p:spPr>
          <a:xfrm>
            <a:off x="11353800" y="160734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33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25692</TotalTime>
  <Words>745</Words>
  <Application>Microsoft Office PowerPoint</Application>
  <PresentationFormat>와이드스크린</PresentationFormat>
  <Paragraphs>146</Paragraphs>
  <Slides>6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신그래픽체</vt:lpstr>
      <vt:lpstr>현대하모니 M</vt:lpstr>
      <vt:lpstr>Arial</vt:lpstr>
      <vt:lpstr>Office 테마</vt:lpstr>
      <vt:lpstr>DS Unit Test</vt:lpstr>
      <vt:lpstr>#101</vt:lpstr>
      <vt:lpstr>#102</vt:lpstr>
      <vt:lpstr>#103</vt:lpstr>
      <vt:lpstr>#104</vt:lpstr>
      <vt:lpstr>$SystemA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635</cp:revision>
  <cp:lastPrinted>2022-02-14T05:59:14Z</cp:lastPrinted>
  <dcterms:created xsi:type="dcterms:W3CDTF">2021-12-21T01:04:53Z</dcterms:created>
  <dcterms:modified xsi:type="dcterms:W3CDTF">2022-11-05T02:24:11Z</dcterms:modified>
</cp:coreProperties>
</file>