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614" r:id="rId2"/>
    <p:sldId id="615" r:id="rId3"/>
    <p:sldId id="618" r:id="rId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56952" autoAdjust="0"/>
  </p:normalViewPr>
  <p:slideViewPr>
    <p:cSldViewPr snapToGrid="0">
      <p:cViewPr varScale="1">
        <p:scale>
          <a:sx n="57" d="100"/>
          <a:sy n="57" d="100"/>
        </p:scale>
        <p:origin x="2496" y="66"/>
      </p:cViewPr>
      <p:guideLst/>
    </p:cSldViewPr>
  </p:slideViewPr>
  <p:notesTextViewPr>
    <p:cViewPr>
      <p:scale>
        <a:sx n="1" d="1"/>
        <a:sy n="1" d="1"/>
      </p:scale>
      <p:origin x="0" y="-1158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2022-11-05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2022-11-05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localhost] T8_Safety = {</a:t>
            </a:r>
          </a:p>
          <a:p>
            <a:r>
              <a:rPr lang="en-US" altLang="ko-KR" dirty="0"/>
              <a:t>    [flow] Page1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] SystemA = {</a:t>
            </a:r>
          </a:p>
          <a:p>
            <a:r>
              <a:rPr lang="en-US" altLang="ko-KR" dirty="0"/>
              <a:t>    [flow] _ = {</a:t>
            </a:r>
          </a:p>
          <a:p>
            <a:r>
              <a:rPr lang="en-US" altLang="ko-KR" dirty="0"/>
              <a:t>        R5 ||&gt; R6;</a:t>
            </a:r>
          </a:p>
          <a:p>
            <a:r>
              <a:rPr lang="en-US" altLang="ko-KR" dirty="0"/>
              <a:t>        R1 &gt; R2 &gt;&gt; R3 |&gt; R4;</a:t>
            </a:r>
          </a:p>
          <a:p>
            <a:r>
              <a:rPr lang="en-US" altLang="ko-KR" dirty="0"/>
              <a:t>        R3 &lt;||&gt; R6 &gt;&gt; R7 =&gt; R8;</a:t>
            </a:r>
          </a:p>
          <a:p>
            <a:r>
              <a:rPr lang="en-US" altLang="ko-KR" dirty="0"/>
              <a:t>            R7; // island</a:t>
            </a:r>
          </a:p>
          <a:p>
            <a:r>
              <a:rPr lang="en-US" altLang="ko-KR" dirty="0"/>
              <a:t>            R5; // island</a:t>
            </a:r>
          </a:p>
          <a:p>
            <a:r>
              <a:rPr lang="en-US" altLang="ko-KR" dirty="0"/>
              <a:t>            R4; // island</a:t>
            </a:r>
          </a:p>
          <a:p>
            <a:r>
              <a:rPr lang="en-US" altLang="ko-KR" dirty="0"/>
              <a:t>            R8; // island</a:t>
            </a:r>
          </a:p>
          <a:p>
            <a:r>
              <a:rPr lang="en-US" altLang="ko-KR" dirty="0"/>
              <a:t>            R3; // island</a:t>
            </a:r>
          </a:p>
          <a:p>
            <a:r>
              <a:rPr lang="en-US" altLang="ko-KR" dirty="0"/>
              <a:t>            R1; // island</a:t>
            </a:r>
          </a:p>
          <a:p>
            <a:r>
              <a:rPr lang="en-US" altLang="ko-KR" dirty="0"/>
              <a:t>            R2; // island</a:t>
            </a:r>
          </a:p>
          <a:p>
            <a:r>
              <a:rPr lang="en-US" altLang="ko-KR" dirty="0"/>
              <a:t>            R6;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Func2 = { _ ~ _ }</a:t>
            </a:r>
          </a:p>
          <a:p>
            <a:r>
              <a:rPr lang="en-US" altLang="ko-KR" dirty="0"/>
              <a:t>        Func1 = { _ ~ _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[prop] = {</a:t>
            </a:r>
          </a:p>
          <a:p>
            <a:r>
              <a:rPr lang="en-US" altLang="ko-KR" dirty="0"/>
              <a:t>    [safety] = {</a:t>
            </a:r>
          </a:p>
          <a:p>
            <a:r>
              <a:rPr lang="en-US" altLang="ko-KR" dirty="0"/>
              <a:t>        SystemA._.R5 = { SystemA._.R3; }</a:t>
            </a:r>
          </a:p>
          <a:p>
            <a:r>
              <a:rPr lang="en-US" altLang="ko-KR" dirty="0"/>
              <a:t>        SystemA._.R6 = { SystemA._.R1; SystemA._.R2; SystemA._.R3;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5077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8315F9-03D4-40CC-9199-259FF467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676C66-433D-4CC5-8FBE-703E0320E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222BB6-E307-4C61-9DD7-59B5F162A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2022-11-05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077C3-BF71-4E94-8972-B99693E98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D0BF59-3741-4A17-B152-0E122A63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762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72A9F-F4DF-46A0-870B-94D386FC3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C2D20F-A6A3-43EE-BD24-6159F6CBA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0B0BD8-8D49-4901-80EA-1F9BED3FA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2022-11-05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CE60E6-4282-47AF-B45F-58DC553DA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68F37-690A-43F7-AD00-14E411DE2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278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B0DD5E-09F1-456D-9493-36B0AB3EA2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A80310-89BC-433C-8B29-F4371612C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515DA1-3D46-4DE8-8F3A-18C1677FC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2022-11-05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595523-3B3D-4D59-A397-436FB9745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387E11-57C4-46F9-9B9A-36E777E30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581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09FDC-72E6-44AE-A8B6-9EFB84CE6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5F039-B205-48FA-B7BA-930C3AFFC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8272C6-0EA5-43D5-B4D7-A08D2A650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2022-11-05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8CBE6D-3786-4B50-9F18-EEB9F05FD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2387A7-2AD2-4159-84BA-BD79867A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169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53897-18FD-4D83-BAF3-9B29DFCF0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70E0AD-DD8D-4531-8899-B3263FFCD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3D0CE3-A224-4E9C-A7CF-9C1FBB207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2022-11-05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72B60C-2B20-46D5-A6A3-0F0E300AD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C85CB-72B5-43FD-9FDB-7EDB43CA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376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3ECBC-4225-4597-AC64-D6E1CD70C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BB8555-057D-40B8-8ABB-764EAE7BD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11E9E3-9A4F-44DA-9ADB-2076CE45A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A3C8E1-3F8F-4E9A-B6CB-33E715159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2022-11-05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D9D5DF-40B6-4E26-95E4-64E8CFA71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425AF9-B232-42F1-977D-1D8615282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579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D4BF8-F529-4F1F-94F6-90AD9C2A5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68BDD0-9166-4333-8665-9EFED6A62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5FCDE0-FAEE-4EC2-8B9A-CBB9957BA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0E0D83-6695-4A4A-B426-3A0C67F243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F748D6-BB7C-44C0-B84C-B1B17F872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7E2722-7CD5-4532-8EE0-ABD6367A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2022-11-05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B41A80-C265-4755-A722-C58052B13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C53FC9-129F-4100-80E6-35F28CC9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07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2022-11-05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DFB6AB-99BC-4B67-8E4E-F7AB2F8A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2022-11-05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D0206B-8667-48C9-AB98-A7DD12C41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F8753D-3DF8-47F8-A0AA-3CDF87D48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661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8E543-6CD0-4242-AF27-99FDE1714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C08FD6-8273-430F-AFBF-ADBCB9111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547B6A-4B58-42D7-A3BE-394D121D2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A12569-47DA-4972-8280-9E2A10102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2022-11-05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905169-A587-41A5-92B4-00606CF5E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8CC32E-2D03-4EBF-9710-CAC385ECF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921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D7CF5-545A-43DE-BDE2-F093D75CD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E195DA-B3D8-4FCC-9AB2-19CA24FA4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8890CB-751D-4751-8BCC-839E9309F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76285E-2BD8-4659-B2DB-041CB65DB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69562-79F1-43EA-AE78-EAD8DB3AEC1A}" type="datetime1">
              <a:rPr lang="ko-KR" altLang="en-US" smtClean="0"/>
              <a:t>2022-11-05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464AE2-1453-4AD6-8E38-327281555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D822BB-F8FD-44A9-A3B6-E628DFFA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3518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D93169-1B1C-4910-B3D9-3A1B805A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13345A-A68C-4240-BA18-77E39A0C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626516-081B-415F-A55A-D0A6102EE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2022-11-05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0B8FE2-11EA-432A-A2FB-D3FF9803C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F00589-3FE1-4AD9-85EE-BFFDB7DDC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2856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F43A42-AAE7-882A-D2E9-C393B01CBEF1}"/>
              </a:ext>
            </a:extLst>
          </p:cNvPr>
          <p:cNvSpPr txBox="1"/>
          <p:nvPr/>
        </p:nvSpPr>
        <p:spPr>
          <a:xfrm>
            <a:off x="3867150" y="4676775"/>
            <a:ext cx="3942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Call </a:t>
            </a:r>
            <a:r>
              <a:rPr lang="ko-KR" altLang="en-US" dirty="0"/>
              <a:t>행위는 원형 도형을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예외</a:t>
            </a:r>
            <a:r>
              <a:rPr lang="en-US" altLang="ko-KR" dirty="0"/>
              <a:t>) </a:t>
            </a:r>
            <a:r>
              <a:rPr lang="ko-KR" altLang="en-US" dirty="0"/>
              <a:t>도형에 이름 없음</a:t>
            </a:r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033689" y="1948143"/>
            <a:ext cx="1103086" cy="1066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2818946" y="1948143"/>
            <a:ext cx="1103086" cy="106643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136775" y="2481359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4604203" y="1948142"/>
            <a:ext cx="1103086" cy="1066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3922032" y="248135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389460" y="1948141"/>
            <a:ext cx="1103086" cy="106643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5707289" y="2481357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3472089" y="3938868"/>
            <a:ext cx="1103086" cy="1066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257346" y="3938868"/>
            <a:ext cx="1103086" cy="106643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042603" y="3938867"/>
            <a:ext cx="1103086" cy="1066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360432" y="447208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8827860" y="3938866"/>
            <a:ext cx="1103086" cy="106643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4575175" y="4472084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145689" y="4472082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155746" y="3014573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8725074D-36E0-7F2F-7A2B-F621B5BB2CA1}"/>
              </a:ext>
            </a:extLst>
          </p:cNvPr>
          <p:cNvSpPr/>
          <p:nvPr/>
        </p:nvSpPr>
        <p:spPr>
          <a:xfrm>
            <a:off x="11353800" y="714375"/>
            <a:ext cx="1047750" cy="6191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Func1</a:t>
            </a:r>
            <a:endParaRPr lang="ko-KR" altLang="en-US" dirty="0"/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85456C12-4CC4-16A1-CB67-9E14515D474F}"/>
              </a:ext>
            </a:extLst>
          </p:cNvPr>
          <p:cNvSpPr/>
          <p:nvPr/>
        </p:nvSpPr>
        <p:spPr>
          <a:xfrm>
            <a:off x="11353800" y="1607345"/>
            <a:ext cx="1047750" cy="6191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Func2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F1BC9F-5976-3C48-308F-CBF6AAD1C0C8}"/>
              </a:ext>
            </a:extLst>
          </p:cNvPr>
          <p:cNvSpPr txBox="1"/>
          <p:nvPr/>
        </p:nvSpPr>
        <p:spPr>
          <a:xfrm>
            <a:off x="5707289" y="629613"/>
            <a:ext cx="2485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Real Safety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267575" y="3434043"/>
            <a:ext cx="2437946" cy="122368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72942" y="3757613"/>
            <a:ext cx="694633" cy="28827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48416" y="1962150"/>
            <a:ext cx="5724526" cy="3590925"/>
            <a:chOff x="848416" y="1962150"/>
            <a:chExt cx="5724526" cy="3590925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2" cy="2770639"/>
              <a:chOff x="1314450" y="2476500"/>
              <a:chExt cx="4476751" cy="3303671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SysB</a:t>
                </a:r>
              </a:p>
              <a:p>
                <a:pPr algn="ctr"/>
                <a:r>
                  <a:rPr lang="en-US" altLang="ko-KR" dirty="0"/>
                  <a:t>.Func1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1721517" y="3971925"/>
                <a:ext cx="4069684" cy="18082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/>
                  <a:t>[SysB.Func1]</a:t>
                </a:r>
              </a:p>
              <a:p>
                <a:pPr algn="ctr"/>
                <a:r>
                  <a:rPr lang="en-US" altLang="ko-KR" sz="2000" dirty="0"/>
                  <a:t>SysB.Func2</a:t>
                </a:r>
                <a:endParaRPr lang="ko-KR" altLang="en-US" sz="2000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cxnSpLocks/>
                <a:stCxn id="11" idx="5"/>
                <a:endCxn id="12" idx="1"/>
              </p:cNvCxnSpPr>
              <p:nvPr/>
            </p:nvCxnSpPr>
            <p:spPr>
              <a:xfrm rot="5400000">
                <a:off x="2082206" y="3524813"/>
                <a:ext cx="947225" cy="47662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D3B128A-0B21-0309-9B37-49B03908AB91}"/>
              </a:ext>
            </a:extLst>
          </p:cNvPr>
          <p:cNvSpPr txBox="1"/>
          <p:nvPr/>
        </p:nvSpPr>
        <p:spPr>
          <a:xfrm>
            <a:off x="5707289" y="629613"/>
            <a:ext cx="2377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Call Safety</a:t>
            </a:r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F5FB5C8C-5FE0-3210-B09B-4F8A898BE653}"/>
              </a:ext>
            </a:extLst>
          </p:cNvPr>
          <p:cNvSpPr/>
          <p:nvPr/>
        </p:nvSpPr>
        <p:spPr>
          <a:xfrm>
            <a:off x="9432256" y="504825"/>
            <a:ext cx="2009775" cy="135255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SystemA</a:t>
            </a:r>
          </a:p>
          <a:p>
            <a:pPr algn="ctr"/>
            <a:r>
              <a:rPr lang="en-US" altLang="ko-KR" dirty="0"/>
              <a:t>[SysB]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453417-B512-2F3F-01C0-DEAE46068D04}"/>
              </a:ext>
            </a:extLst>
          </p:cNvPr>
          <p:cNvSpPr txBox="1"/>
          <p:nvPr/>
        </p:nvSpPr>
        <p:spPr>
          <a:xfrm>
            <a:off x="9361498" y="2105025"/>
            <a:ext cx="18138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Copy Test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050917-C8EA-EFF7-3423-77E6839694E6}"/>
              </a:ext>
            </a:extLst>
          </p:cNvPr>
          <p:cNvSpPr txBox="1"/>
          <p:nvPr/>
        </p:nvSpPr>
        <p:spPr>
          <a:xfrm>
            <a:off x="7748169" y="5485031"/>
            <a:ext cx="42017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</a:rPr>
              <a:t>Call </a:t>
            </a:r>
            <a:r>
              <a:rPr lang="ko-KR" altLang="en-US" sz="3600" dirty="0">
                <a:solidFill>
                  <a:srgbClr val="FF0000"/>
                </a:solidFill>
              </a:rPr>
              <a:t>도 가능 해야함</a:t>
            </a:r>
            <a:endParaRPr lang="en-US" altLang="ko-KR" sz="3600" dirty="0">
              <a:solidFill>
                <a:srgbClr val="FF0000"/>
              </a:solidFill>
            </a:endParaRPr>
          </a:p>
          <a:p>
            <a:r>
              <a:rPr lang="ko-KR" altLang="en-US" sz="3600" dirty="0">
                <a:solidFill>
                  <a:srgbClr val="FF0000"/>
                </a:solidFill>
              </a:rPr>
              <a:t>아직 개발 중</a:t>
            </a:r>
            <a:endParaRPr lang="en-US" altLang="ko-KR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25710</TotalTime>
  <Words>273</Words>
  <Application>Microsoft Office PowerPoint</Application>
  <PresentationFormat>와이드스크린</PresentationFormat>
  <Paragraphs>67</Paragraphs>
  <Slides>3</Slides>
  <Notes>1</Notes>
  <HiddenSlides>1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신그래픽체</vt:lpstr>
      <vt:lpstr>현대하모니 M</vt:lpstr>
      <vt:lpstr>Arial</vt:lpstr>
      <vt:lpstr>Office 테마</vt:lpstr>
      <vt:lpstr>DS Unit Test</vt:lpstr>
      <vt:lpstr>$SystemA</vt:lpstr>
      <vt:lpstr>S102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656</cp:revision>
  <cp:lastPrinted>2022-02-14T05:59:14Z</cp:lastPrinted>
  <dcterms:created xsi:type="dcterms:W3CDTF">2021-12-21T01:04:53Z</dcterms:created>
  <dcterms:modified xsi:type="dcterms:W3CDTF">2022-11-05T02:24:24Z</dcterms:modified>
</cp:coreProperties>
</file>