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15" r:id="rId3"/>
    <p:sldId id="617" r:id="rId4"/>
    <p:sldId id="616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267575" y="3434043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72942" y="3757613"/>
            <a:ext cx="694633" cy="2882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48416" y="196215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43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$SystemA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2022-11-03T12:52:50Z</dcterms:modified>
</cp:coreProperties>
</file>