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14" r:id="rId2"/>
    <p:sldId id="61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60428" autoAdjust="0"/>
  </p:normalViewPr>
  <p:slideViewPr>
    <p:cSldViewPr snapToGrid="0">
      <p:cViewPr varScale="1">
        <p:scale>
          <a:sx n="57" d="100"/>
          <a:sy n="57" d="100"/>
        </p:scale>
        <p:origin x="16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T5_Call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"#101" = {</a:t>
            </a:r>
          </a:p>
          <a:p>
            <a:r>
              <a:rPr lang="en-US" altLang="ko-KR" dirty="0"/>
              <a:t>        "SystemA.Func1" &gt; "SystemA.Func2";</a:t>
            </a:r>
          </a:p>
          <a:p>
            <a:r>
              <a:rPr lang="en-US" altLang="ko-KR" dirty="0"/>
              <a:t>            "SystemA.Func1"; // island</a:t>
            </a:r>
          </a:p>
          <a:p>
            <a:r>
              <a:rPr lang="en-US" altLang="ko-KR" dirty="0"/>
              <a:t>            "SystemA.Func2";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"#102" = {</a:t>
            </a:r>
          </a:p>
          <a:p>
            <a:r>
              <a:rPr lang="en-US" altLang="ko-KR" dirty="0"/>
              <a:t>        R1."SystemA.Func1" &gt; R1."SystemA.Func2";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"SystemA.Func2"; // island</a:t>
            </a:r>
          </a:p>
          <a:p>
            <a:r>
              <a:rPr lang="en-US" altLang="ko-KR" dirty="0"/>
              <a:t>                "SystemA.Func1";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25670</TotalTime>
  <Words>180</Words>
  <Application>Microsoft Office PowerPoint</Application>
  <PresentationFormat>와이드스크린</PresentationFormat>
  <Paragraphs>34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신그래픽체</vt:lpstr>
      <vt:lpstr>현대하모니 M</vt:lpstr>
      <vt:lpstr>Arial</vt:lpstr>
      <vt:lpstr>Office 테마</vt:lpstr>
      <vt:lpstr>DS Unit Test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615</cp:revision>
  <cp:lastPrinted>2022-02-14T05:59:14Z</cp:lastPrinted>
  <dcterms:created xsi:type="dcterms:W3CDTF">2021-12-21T01:04:53Z</dcterms:created>
  <dcterms:modified xsi:type="dcterms:W3CDTF">2022-12-06T02:00:30Z</dcterms:modified>
</cp:coreProperties>
</file>