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D8D34-A0DA-8DB1-636C-B923E96D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1" y="0"/>
            <a:ext cx="11768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EA0B0213-28F7-C9A6-DE4A-8FF0E176A7E2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24B8EA58-FC9B-F3F1-C35D-0F76F046E22A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6DE3FC5-F63B-4762-025F-E4864E3BE855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DB236E01-5964-6AEB-7B99-CC2A9EE7249D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FEX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657046" y="4222092"/>
            <a:ext cx="4427269" cy="2126950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R2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C93ED0-E814-09C5-00AB-F9992944072D}"/>
                </a:ext>
              </a:extLst>
            </p:cNvPr>
            <p:cNvSpPr/>
            <p:nvPr/>
          </p:nvSpPr>
          <p:spPr>
            <a:xfrm>
              <a:off x="6096000" y="5281623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30365</TotalTime>
  <Words>562</Words>
  <Application>Microsoft Office PowerPoint</Application>
  <PresentationFormat>와이드스크린</PresentationFormat>
  <Paragraphs>167</Paragraphs>
  <Slides>15</Slides>
  <Notes>1</Notes>
  <HiddenSlides>13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FEX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743</cp:revision>
  <cp:lastPrinted>2022-02-14T05:59:14Z</cp:lastPrinted>
  <dcterms:created xsi:type="dcterms:W3CDTF">2021-12-21T01:04:53Z</dcterms:created>
  <dcterms:modified xsi:type="dcterms:W3CDTF">2023-01-10T03:07:30Z</dcterms:modified>
</cp:coreProperties>
</file>