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614" r:id="rId2"/>
    <p:sldId id="258" r:id="rId3"/>
    <p:sldId id="259" r:id="rId4"/>
    <p:sldId id="718" r:id="rId5"/>
    <p:sldId id="717" r:id="rId6"/>
    <p:sldId id="629" r:id="rId7"/>
    <p:sldId id="716" r:id="rId8"/>
    <p:sldId id="625" r:id="rId9"/>
    <p:sldId id="627" r:id="rId10"/>
    <p:sldId id="628" r:id="rId11"/>
    <p:sldId id="631" r:id="rId12"/>
    <p:sldId id="632" r:id="rId13"/>
    <p:sldId id="618" r:id="rId14"/>
    <p:sldId id="615" r:id="rId15"/>
    <p:sldId id="621" r:id="rId16"/>
    <p:sldId id="714" r:id="rId17"/>
    <p:sldId id="715" r:id="rId18"/>
    <p:sldId id="607" r:id="rId19"/>
    <p:sldId id="633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3613428" y="137642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3563504" y="244982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2765686" y="1624116"/>
            <a:ext cx="847742" cy="1195766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2765686" y="2697518"/>
            <a:ext cx="797818" cy="12236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7819066" y="391264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5543770" y="1921201"/>
            <a:ext cx="1534601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6758017" y="3181309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 rot="16200000" flipH="1">
            <a:off x="4641991" y="1267113"/>
            <a:ext cx="297086" cy="1506471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4783827" y="948915"/>
            <a:ext cx="129323" cy="6788897"/>
          </a:xfrm>
          <a:prstGeom prst="bentConnector3">
            <a:avLst>
              <a:gd name="adj1" fmla="val -176767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0"/>
            <a:endCxn id="14" idx="1"/>
          </p:cNvCxnSpPr>
          <p:nvPr/>
        </p:nvCxnSpPr>
        <p:spPr>
          <a:xfrm rot="5400000" flipH="1" flipV="1">
            <a:off x="4625105" y="1531163"/>
            <a:ext cx="280935" cy="1556395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6364116" y="2363536"/>
            <a:ext cx="764727" cy="87081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7258655" y="3599923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D7E39E9-51AD-582C-A88D-7EA24B06A0AD}"/>
              </a:ext>
            </a:extLst>
          </p:cNvPr>
          <p:cNvGrpSpPr/>
          <p:nvPr/>
        </p:nvGrpSpPr>
        <p:grpSpPr>
          <a:xfrm>
            <a:off x="142394" y="1361062"/>
            <a:ext cx="2623292" cy="2917639"/>
            <a:chOff x="142394" y="1361062"/>
            <a:chExt cx="2623292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2623292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404561" y="2005704"/>
              <a:ext cx="1872263" cy="1458220"/>
              <a:chOff x="1864319" y="2141847"/>
              <a:chExt cx="3926881" cy="2782578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249480" y="3049371"/>
                <a:ext cx="1156557" cy="96752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35532</TotalTime>
  <Words>654</Words>
  <Application>Microsoft Office PowerPoint</Application>
  <PresentationFormat>와이드스크린</PresentationFormat>
  <Paragraphs>213</Paragraphs>
  <Slides>19</Slides>
  <Notes>1</Notes>
  <HiddenSlides>17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919</cp:revision>
  <cp:lastPrinted>2022-02-14T05:59:14Z</cp:lastPrinted>
  <dcterms:created xsi:type="dcterms:W3CDTF">2021-12-21T01:04:53Z</dcterms:created>
  <dcterms:modified xsi:type="dcterms:W3CDTF">2023-06-15T04:41:09Z</dcterms:modified>
</cp:coreProperties>
</file>