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741" r:id="rId2"/>
    <p:sldId id="755" r:id="rId3"/>
    <p:sldId id="746" r:id="rId4"/>
    <p:sldId id="747" r:id="rId5"/>
    <p:sldId id="751" r:id="rId6"/>
    <p:sldId id="752" r:id="rId7"/>
    <p:sldId id="753" r:id="rId8"/>
    <p:sldId id="756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31" d="100"/>
          <a:sy n="131" d="100"/>
        </p:scale>
        <p:origin x="28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8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0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4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5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9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705031" y="1436696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36696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866307" y="3712346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811355" y="3676207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248" y="2165701"/>
              <a:ext cx="740606" cy="405228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529327" y="3873188"/>
              <a:ext cx="282028" cy="361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618165" y="2541638"/>
              <a:ext cx="898548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838805" y="2372146"/>
              <a:ext cx="1678193" cy="929929"/>
            </a:xfrm>
            <a:prstGeom prst="bentConnector3">
              <a:avLst>
                <a:gd name="adj1" fmla="val 76085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.MOVE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14014" y="26363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74465" y="254441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38180" cy="62144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14014" y="2816392"/>
              <a:ext cx="264223" cy="37441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724419"/>
              <a:ext cx="138981" cy="46638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89187"/>
            <a:ext cx="2704356" cy="1641245"/>
          </a:xfrm>
          <a:prstGeom prst="bentConnector3">
            <a:avLst>
              <a:gd name="adj1" fmla="val -8453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8E3CCB-0A09-E5F3-F1E1-75EA013E1DB5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1004631" y="4303632"/>
            <a:chExt cx="3790950" cy="1558914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D07FC9-CC09-5D55-B0AE-75BC4F46FAE0}"/>
                </a:ext>
              </a:extLst>
            </p:cNvPr>
            <p:cNvGrpSpPr/>
            <p:nvPr/>
          </p:nvGrpSpPr>
          <p:grpSpPr>
            <a:xfrm>
              <a:off x="1004631" y="4303632"/>
              <a:ext cx="3790950" cy="1558914"/>
              <a:chOff x="1769900" y="2923354"/>
              <a:chExt cx="6922669" cy="79769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3666025-B5AA-3F7B-8D45-8FB1B8062508}"/>
                  </a:ext>
                </a:extLst>
              </p:cNvPr>
              <p:cNvSpPr/>
              <p:nvPr/>
            </p:nvSpPr>
            <p:spPr>
              <a:xfrm>
                <a:off x="1769900" y="2923354"/>
                <a:ext cx="6922669" cy="797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5OUT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B8B9465-16D8-252A-9168-085E63624392}"/>
                  </a:ext>
                </a:extLst>
              </p:cNvPr>
              <p:cNvSpPr/>
              <p:nvPr/>
            </p:nvSpPr>
            <p:spPr>
              <a:xfrm>
                <a:off x="2340079" y="3180248"/>
                <a:ext cx="2332121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Cv_Frt</a:t>
                </a:r>
                <a:r>
                  <a:rPr lang="en-US" altLang="ko-KR" sz="700" u="none" strike="noStrike" dirty="0" err="1">
                    <a:effectLst/>
                  </a:rPr>
                  <a:t>OUT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.MOVE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FB89A7E-CB07-B33F-DE6D-14C8EB8B17B6}"/>
                  </a:ext>
                </a:extLst>
              </p:cNvPr>
              <p:cNvSpPr/>
              <p:nvPr/>
            </p:nvSpPr>
            <p:spPr>
              <a:xfrm>
                <a:off x="5537815" y="3464607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Out.RET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B5221C-BBE9-7DE3-071A-134E9B1394C0}"/>
                  </a:ext>
                </a:extLst>
              </p:cNvPr>
              <p:cNvSpPr/>
              <p:nvPr/>
            </p:nvSpPr>
            <p:spPr>
              <a:xfrm>
                <a:off x="6171271" y="3098745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Out.ADV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853042DB-501F-5690-D52A-056D686C9BA9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4672200" y="3188128"/>
                <a:ext cx="1499071" cy="81503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연결선: 꺾임 205">
                <a:extLst>
                  <a:ext uri="{FF2B5EF4-FFF2-40B4-BE49-F238E27FC236}">
                    <a16:creationId xmlns:a16="http://schemas.microsoft.com/office/drawing/2014/main" id="{AC1EBBFC-FEE8-A0BC-2FA0-92D7F74F5C18}"/>
                  </a:ext>
                </a:extLst>
              </p:cNvPr>
              <p:cNvCxnSpPr>
                <a:cxnSpLocks/>
                <a:stCxn id="204" idx="4"/>
                <a:endCxn id="203" idx="0"/>
              </p:cNvCxnSpPr>
              <p:nvPr/>
            </p:nvCxnSpPr>
            <p:spPr>
              <a:xfrm rot="5400000">
                <a:off x="6366369" y="3054332"/>
                <a:ext cx="187095" cy="63345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729023" y="538571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6B7908-8AC8-5DAB-A3D7-F170073DC685}"/>
              </a:ext>
            </a:extLst>
          </p:cNvPr>
          <p:cNvSpPr/>
          <p:nvPr/>
        </p:nvSpPr>
        <p:spPr>
          <a:xfrm>
            <a:off x="-283193" y="3280186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PASS222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101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6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102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9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103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0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104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3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105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21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3A034-538A-508D-C712-1D2425A18ABF}"/>
              </a:ext>
            </a:extLst>
          </p:cNvPr>
          <p:cNvSpPr txBox="1"/>
          <p:nvPr/>
        </p:nvSpPr>
        <p:spPr>
          <a:xfrm>
            <a:off x="254000" y="254000"/>
            <a:ext cx="127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C72756-A802-6714-A5A8-232CCC3D3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41129"/>
              </p:ext>
            </p:extLst>
          </p:nvPr>
        </p:nvGraphicFramePr>
        <p:xfrm>
          <a:off x="254000" y="635000"/>
          <a:ext cx="11684001" cy="1027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378101182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278841836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74036442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98693919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06593621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09059869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738452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Job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5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KIT_1st_usb.ADV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KIT_1st_usb_ADV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48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KIT_1st_usb.RET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KIT_1st_usb_RET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9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KIT_2nd_usb.ADV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KIT_2nd_usb_ADV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63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KIT_2nd_usb.RET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KIT_2nd_usb_RET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KIT_3rd_usb.ADV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KIT_3rd_usb_ADV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6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KIT_3rd_usb.RET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KIT_3rd_usb_RET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0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KIT_4th_usb.ADV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KIT_4th_usb_ADV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53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KIT_4th_usb.RET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KIT_4th_usb_RET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03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KIT_Cv_FrtOUT.MOVE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%IX0.0.52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KIT_Cv_FrtOUT_MOVE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74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KIT_Cv_FrtOUT.REMOVE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%QW625.4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KIT_Cv_FrtOUT_REMOVE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$n 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2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KIT_Cv_Frt.MOVE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%IX0.0.32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KIT_Cv_Frt_MOVE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KIT_Cv_Frt.REMOVE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%IX0.0.32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KIT_Cv_Frt_REMOVE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$n ;$t 300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0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KIT_Cv_RR.MOVE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%QX0.1.28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KIT_Cv_RR_MOVE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2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KIT_Cv_RR.REMOVE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%QW625.3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KIT_Cv_RR_REMOVE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$n 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3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KIT_Frt_Part.MOVE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%QW625.1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KIT_Frt_Part_MOVE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6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KIT_Frt_Part.REMOVE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%QW625.2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KIT_Frt_Part_REMOVE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$n 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60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KIT_In.ADV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KIT_In_ADV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42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KIT_In.RET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KIT_In_RET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6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KIT_Out.ADV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%IX0.0.23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KIT_Out_ADV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1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KIT_Out.RET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%IX0.0.22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KIT_Out_RET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07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KIT_Part.MOVE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%IX0.0.53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%QW625.1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KIT_Part_MOVE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7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KIT_Part.REMOVE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%IX0.0.53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%QW625.2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KIT_Part_REMOVE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$n 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6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KIT_stp1.ADV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KIT_stp_ADV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94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KIT_stp2.ADV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1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KIT_stp3.ADV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60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KIT_stp4.ADV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4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KIT_stp1.RET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KIT_stp_RET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KIT_stp2.RET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09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KIT_stp3.RET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3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KIT_stp4.RET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%IX0.0.16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%QX0.1.14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2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5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82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00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40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0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8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3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48344</TotalTime>
  <Words>821</Words>
  <Application>Microsoft Office PowerPoint</Application>
  <PresentationFormat>와이드스크린</PresentationFormat>
  <Paragraphs>314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신그래픽체</vt:lpstr>
      <vt:lpstr>현대하모니 M</vt:lpstr>
      <vt:lpstr>Arial</vt:lpstr>
      <vt:lpstr>Office 테마</vt:lpstr>
      <vt:lpstr>kit</vt:lpstr>
      <vt:lpstr>KIT</vt:lpstr>
      <vt:lpstr>Station 101</vt:lpstr>
      <vt:lpstr>Station 102</vt:lpstr>
      <vt:lpstr>Station 103</vt:lpstr>
      <vt:lpstr>Station 104</vt:lpstr>
      <vt:lpstr>Station 105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곽 종근</cp:lastModifiedBy>
  <cp:revision>1438</cp:revision>
  <cp:lastPrinted>2022-02-14T05:59:14Z</cp:lastPrinted>
  <dcterms:created xsi:type="dcterms:W3CDTF">2021-12-21T01:04:53Z</dcterms:created>
  <dcterms:modified xsi:type="dcterms:W3CDTF">2023-11-17T04:38:02Z</dcterms:modified>
</cp:coreProperties>
</file>