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"/>
  </p:notesMasterIdLst>
  <p:handoutMasterIdLst>
    <p:handoutMasterId r:id="rId6"/>
  </p:handoutMasterIdLst>
  <p:sldIdLst>
    <p:sldId id="741" r:id="rId2"/>
    <p:sldId id="754" r:id="rId3"/>
    <p:sldId id="755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07" d="100"/>
          <a:sy n="107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62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2023-11-16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4DB32-142E-4143-3284-ED416FC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FC478-85A6-EAD0-DD88-0194A9403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BD061-7859-885F-7187-C494EBBC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CAB1B-06C5-693D-11C5-63C6EA60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37389-AC21-AE15-007F-18FA5772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0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2023-11-16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2023-11-16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2023-11-16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2023-11-16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2023-11-16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  <p:sldLayoutId id="214748369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60A1-38D7-508F-CED1-F82E59090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FE3BE51-E00D-C67E-3713-875D3B335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IO_9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CAFACB-AE6D-99F4-3A7A-D29A06F01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92080"/>
              </p:ext>
            </p:extLst>
          </p:nvPr>
        </p:nvGraphicFramePr>
        <p:xfrm>
          <a:off x="1397997" y="1690688"/>
          <a:ext cx="4743182" cy="4423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53">
                  <a:extLst>
                    <a:ext uri="{9D8B030D-6E8A-4147-A177-3AD203B41FA5}">
                      <a16:colId xmlns:a16="http://schemas.microsoft.com/office/drawing/2014/main" val="4014909042"/>
                    </a:ext>
                  </a:extLst>
                </a:gridCol>
                <a:gridCol w="1051535">
                  <a:extLst>
                    <a:ext uri="{9D8B030D-6E8A-4147-A177-3AD203B41FA5}">
                      <a16:colId xmlns:a16="http://schemas.microsoft.com/office/drawing/2014/main" val="3757925546"/>
                    </a:ext>
                  </a:extLst>
                </a:gridCol>
                <a:gridCol w="623132">
                  <a:extLst>
                    <a:ext uri="{9D8B030D-6E8A-4147-A177-3AD203B41FA5}">
                      <a16:colId xmlns:a16="http://schemas.microsoft.com/office/drawing/2014/main" val="2554139816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3881670914"/>
                    </a:ext>
                  </a:extLst>
                </a:gridCol>
                <a:gridCol w="549341">
                  <a:extLst>
                    <a:ext uri="{9D8B030D-6E8A-4147-A177-3AD203B41FA5}">
                      <a16:colId xmlns:a16="http://schemas.microsoft.com/office/drawing/2014/main" val="2735692636"/>
                    </a:ext>
                  </a:extLst>
                </a:gridCol>
                <a:gridCol w="1076133">
                  <a:extLst>
                    <a:ext uri="{9D8B030D-6E8A-4147-A177-3AD203B41FA5}">
                      <a16:colId xmlns:a16="http://schemas.microsoft.com/office/drawing/2014/main" val="2908025389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2458866455"/>
                    </a:ext>
                  </a:extLst>
                </a:gridCol>
              </a:tblGrid>
              <a:tr h="104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 dirty="0">
                          <a:effectLst/>
                        </a:rPr>
                        <a:t>Case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969504020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KIT_stp1.ADV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84174815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_stp1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71092300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87450693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6136847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803441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_stp2.</a:t>
                      </a:r>
                      <a:r>
                        <a:rPr lang="en-US" sz="600" u="none" strike="noStrike" dirty="0">
                          <a:effectLst/>
                        </a:rPr>
                        <a:t>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200878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812189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KIT_2nd_usb_RET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766194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08401934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37603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4046525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3022056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91361426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37232959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KIT_4th_usb_ADV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4624763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7072050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9970037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%IX0.0.52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%QW625.4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4059864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2349557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</a:t>
                      </a:r>
                      <a:r>
                        <a:rPr lang="en-US" sz="600" u="none" strike="noStrike" dirty="0">
                          <a:effectLst/>
                        </a:rPr>
                        <a:t>n ;</a:t>
                      </a:r>
                      <a:r>
                        <a:rPr lang="en-US" altLang="ko-KR" sz="600" u="none" strike="noStrike" dirty="0">
                          <a:effectLst/>
                        </a:rPr>
                        <a:t> $</a:t>
                      </a:r>
                      <a:r>
                        <a:rPr lang="en-US" sz="600" u="none" strike="noStrike" dirty="0">
                          <a:effectLst/>
                        </a:rPr>
                        <a:t>t 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070501343"/>
                  </a:ext>
                </a:extLst>
              </a:tr>
              <a:tr h="21399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14590165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5666008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04042422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0846212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65606432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5821693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60684378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0965570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21220403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</a:t>
                      </a:r>
                      <a:r>
                        <a:rPr lang="en-US" sz="600" u="none" strike="noStrike" dirty="0">
                          <a:effectLst/>
                        </a:rPr>
                        <a:t>n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44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0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79618" y="-12637"/>
            <a:ext cx="2223020" cy="2185935"/>
            <a:chOff x="705031" y="1436696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36696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866307" y="3712346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811355" y="3676207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103" idx="2"/>
            </p:cNvCxnSpPr>
            <p:nvPr/>
          </p:nvCxnSpPr>
          <p:spPr>
            <a:xfrm rot="16200000" flipH="1">
              <a:off x="1045248" y="2165701"/>
              <a:ext cx="740606" cy="405228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529327" y="3873188"/>
              <a:ext cx="282028" cy="36139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618165" y="2541638"/>
              <a:ext cx="898548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046844C0-8E5C-FE51-8955-6FCDBF7AEA11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838805" y="2372146"/>
              <a:ext cx="1678193" cy="929929"/>
            </a:xfrm>
            <a:prstGeom prst="bentConnector3">
              <a:avLst>
                <a:gd name="adj1" fmla="val 76085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 flipH="1">
            <a:off x="9801021" y="883192"/>
            <a:ext cx="460969" cy="2119244"/>
          </a:xfrm>
          <a:prstGeom prst="bentConnector4">
            <a:avLst>
              <a:gd name="adj1" fmla="val -49591"/>
              <a:gd name="adj2" fmla="val 76224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800" u="none" strike="noStrike" dirty="0" err="1">
                <a:effectLst/>
              </a:rPr>
              <a:t>OUT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1596410" y="283040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.MOVE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14014" y="26363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74465" y="254441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175834" y="2194945"/>
              <a:ext cx="438180" cy="62144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14014" y="2816392"/>
              <a:ext cx="264223" cy="374415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724419"/>
              <a:ext cx="138981" cy="46638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75" idx="0"/>
            <a:endCxn id="93" idx="1"/>
          </p:cNvCxnSpPr>
          <p:nvPr/>
        </p:nvCxnSpPr>
        <p:spPr>
          <a:xfrm rot="16200000" flipH="1">
            <a:off x="7233236" y="-1666050"/>
            <a:ext cx="797291" cy="4695471"/>
          </a:xfrm>
          <a:prstGeom prst="bentConnector4">
            <a:avLst>
              <a:gd name="adj1" fmla="val -28672"/>
              <a:gd name="adj2" fmla="val 89269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3780330" y="3673481"/>
            <a:ext cx="2035681" cy="9719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701887" y="6012273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0"/>
            <a:endCxn id="201" idx="3"/>
          </p:cNvCxnSpPr>
          <p:nvPr/>
        </p:nvCxnSpPr>
        <p:spPr>
          <a:xfrm rot="16200000" flipV="1">
            <a:off x="4342522" y="5146969"/>
            <a:ext cx="834974" cy="8956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405926" y="4650846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0"/>
            <a:endCxn id="51" idx="0"/>
          </p:cNvCxnSpPr>
          <p:nvPr/>
        </p:nvCxnSpPr>
        <p:spPr>
          <a:xfrm rot="5400000" flipH="1" flipV="1">
            <a:off x="8333931" y="4119291"/>
            <a:ext cx="1641245" cy="2704356"/>
          </a:xfrm>
          <a:prstGeom prst="bentConnector3">
            <a:avLst>
              <a:gd name="adj1" fmla="val 113928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64302" y="5964822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28585" y="6088775"/>
            <a:ext cx="216251" cy="6670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857E50A6-6DD2-79DD-E157-7FEA6606FE0E}"/>
              </a:ext>
            </a:extLst>
          </p:cNvPr>
          <p:cNvSpPr/>
          <p:nvPr/>
        </p:nvSpPr>
        <p:spPr>
          <a:xfrm>
            <a:off x="12683197" y="6277585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Frt_Part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830C31-AFE0-10F0-E1C8-D17CADC2B5E0}"/>
              </a:ext>
            </a:extLst>
          </p:cNvPr>
          <p:cNvSpPr/>
          <p:nvPr/>
        </p:nvSpPr>
        <p:spPr>
          <a:xfrm>
            <a:off x="8969813" y="35435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</a:rPr>
              <a:t>Frt_Part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7FE6A20-1EBF-324C-AB31-45ACCDEC164E}"/>
              </a:ext>
            </a:extLst>
          </p:cNvPr>
          <p:cNvCxnSpPr>
            <a:cxnSpLocks/>
            <a:stCxn id="3" idx="4"/>
            <a:endCxn id="93" idx="1"/>
          </p:cNvCxnSpPr>
          <p:nvPr/>
        </p:nvCxnSpPr>
        <p:spPr>
          <a:xfrm rot="16200000" flipH="1">
            <a:off x="9539377" y="640090"/>
            <a:ext cx="376614" cy="503867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8E3CCB-0A09-E5F3-F1E1-75EA013E1DB5}"/>
              </a:ext>
            </a:extLst>
          </p:cNvPr>
          <p:cNvGrpSpPr/>
          <p:nvPr/>
        </p:nvGrpSpPr>
        <p:grpSpPr>
          <a:xfrm>
            <a:off x="521242" y="4397842"/>
            <a:ext cx="3790950" cy="1558914"/>
            <a:chOff x="1004631" y="4303632"/>
            <a:chExt cx="3790950" cy="1558914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0D07FC9-CC09-5D55-B0AE-75BC4F46FAE0}"/>
                </a:ext>
              </a:extLst>
            </p:cNvPr>
            <p:cNvGrpSpPr/>
            <p:nvPr/>
          </p:nvGrpSpPr>
          <p:grpSpPr>
            <a:xfrm>
              <a:off x="1004631" y="4303632"/>
              <a:ext cx="3790950" cy="1558914"/>
              <a:chOff x="1769900" y="2923354"/>
              <a:chExt cx="6922669" cy="797699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C3666025-B5AA-3F7B-8D45-8FB1B8062508}"/>
                  </a:ext>
                </a:extLst>
              </p:cNvPr>
              <p:cNvSpPr/>
              <p:nvPr/>
            </p:nvSpPr>
            <p:spPr>
              <a:xfrm>
                <a:off x="1769900" y="2923354"/>
                <a:ext cx="6922669" cy="797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5OUT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EB8B9465-16D8-252A-9168-085E63624392}"/>
                  </a:ext>
                </a:extLst>
              </p:cNvPr>
              <p:cNvSpPr/>
              <p:nvPr/>
            </p:nvSpPr>
            <p:spPr>
              <a:xfrm>
                <a:off x="2340079" y="3180248"/>
                <a:ext cx="2332121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Cv_Frt</a:t>
                </a:r>
                <a:r>
                  <a:rPr lang="en-US" altLang="ko-KR" sz="700" u="none" strike="noStrike" dirty="0" err="1">
                    <a:effectLst/>
                  </a:rPr>
                  <a:t>OUT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.MOVE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CFB89A7E-CB07-B33F-DE6D-14C8EB8B17B6}"/>
                  </a:ext>
                </a:extLst>
              </p:cNvPr>
              <p:cNvSpPr/>
              <p:nvPr/>
            </p:nvSpPr>
            <p:spPr>
              <a:xfrm>
                <a:off x="5537815" y="3464607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Out.RET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6AB5221C-BBE9-7DE3-071A-134E9B1394C0}"/>
                  </a:ext>
                </a:extLst>
              </p:cNvPr>
              <p:cNvSpPr/>
              <p:nvPr/>
            </p:nvSpPr>
            <p:spPr>
              <a:xfrm>
                <a:off x="6171271" y="3098745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Out.ADV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" name="연결선: 꺾임 204">
                <a:extLst>
                  <a:ext uri="{FF2B5EF4-FFF2-40B4-BE49-F238E27FC236}">
                    <a16:creationId xmlns:a16="http://schemas.microsoft.com/office/drawing/2014/main" id="{853042DB-501F-5690-D52A-056D686C9BA9}"/>
                  </a:ext>
                </a:extLst>
              </p:cNvPr>
              <p:cNvCxnSpPr>
                <a:cxnSpLocks/>
                <a:stCxn id="202" idx="6"/>
                <a:endCxn id="204" idx="2"/>
              </p:cNvCxnSpPr>
              <p:nvPr/>
            </p:nvCxnSpPr>
            <p:spPr>
              <a:xfrm flipV="1">
                <a:off x="4672200" y="3188128"/>
                <a:ext cx="1499071" cy="81503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연결선: 꺾임 205">
                <a:extLst>
                  <a:ext uri="{FF2B5EF4-FFF2-40B4-BE49-F238E27FC236}">
                    <a16:creationId xmlns:a16="http://schemas.microsoft.com/office/drawing/2014/main" id="{AC1EBBFC-FEE8-A0BC-2FA0-92D7F74F5C18}"/>
                  </a:ext>
                </a:extLst>
              </p:cNvPr>
              <p:cNvCxnSpPr>
                <a:cxnSpLocks/>
                <a:stCxn id="204" idx="4"/>
                <a:endCxn id="203" idx="0"/>
              </p:cNvCxnSpPr>
              <p:nvPr/>
            </p:nvCxnSpPr>
            <p:spPr>
              <a:xfrm rot="5400000">
                <a:off x="6366369" y="3054332"/>
                <a:ext cx="187095" cy="63345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6FAB01E-1064-5EFE-166E-51EE1436ADFD}"/>
                </a:ext>
              </a:extLst>
            </p:cNvPr>
            <p:cNvSpPr/>
            <p:nvPr/>
          </p:nvSpPr>
          <p:spPr>
            <a:xfrm>
              <a:off x="1729023" y="5385714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Cv_Frt</a:t>
              </a:r>
              <a:r>
                <a:rPr lang="en-US" altLang="ko-KR" sz="700" u="none" strike="noStrike" dirty="0" err="1">
                  <a:effectLst/>
                </a:rPr>
                <a:t>OUT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400B9A-E2D6-FD74-169A-4D13C72D6E3B}"/>
              </a:ext>
            </a:extLst>
          </p:cNvPr>
          <p:cNvCxnSpPr>
            <a:cxnSpLocks/>
            <a:stCxn id="202" idx="4"/>
            <a:endCxn id="21" idx="7"/>
          </p:cNvCxnSpPr>
          <p:nvPr/>
        </p:nvCxnSpPr>
        <p:spPr>
          <a:xfrm rot="16200000" flipH="1">
            <a:off x="1673227" y="5048042"/>
            <a:ext cx="281847" cy="684239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5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062B9A-245B-65AF-F5B8-DBAE14831DD8}"/>
              </a:ext>
            </a:extLst>
          </p:cNvPr>
          <p:cNvSpPr/>
          <p:nvPr/>
        </p:nvSpPr>
        <p:spPr>
          <a:xfrm>
            <a:off x="1009777" y="6359392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5OUT_RESET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229B0CA-BCE9-8BA1-E590-03C2F69FD408}"/>
              </a:ext>
            </a:extLst>
          </p:cNvPr>
          <p:cNvCxnSpPr>
            <a:cxnSpLocks/>
            <a:stCxn id="201" idx="2"/>
            <a:endCxn id="25" idx="0"/>
          </p:cNvCxnSpPr>
          <p:nvPr/>
        </p:nvCxnSpPr>
        <p:spPr>
          <a:xfrm rot="5400000">
            <a:off x="2062332" y="6005007"/>
            <a:ext cx="402636" cy="30613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589A476-D15B-8E2F-A03B-68797002501E}"/>
              </a:ext>
            </a:extLst>
          </p:cNvPr>
          <p:cNvCxnSpPr>
            <a:cxnSpLocks/>
            <a:stCxn id="201" idx="3"/>
            <a:endCxn id="25" idx="3"/>
          </p:cNvCxnSpPr>
          <p:nvPr/>
        </p:nvCxnSpPr>
        <p:spPr>
          <a:xfrm flipH="1">
            <a:off x="3211387" y="5177299"/>
            <a:ext cx="1100805" cy="1420433"/>
          </a:xfrm>
          <a:prstGeom prst="bentConnector3">
            <a:avLst>
              <a:gd name="adj1" fmla="val -20767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0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46827</TotalTime>
  <Words>814</Words>
  <Application>Microsoft Office PowerPoint</Application>
  <PresentationFormat>와이드스크린</PresentationFormat>
  <Paragraphs>290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IO_9</vt:lpstr>
      <vt:lpstr>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1537</cp:revision>
  <cp:lastPrinted>2022-02-14T05:59:14Z</cp:lastPrinted>
  <dcterms:created xsi:type="dcterms:W3CDTF">2021-12-21T01:04:53Z</dcterms:created>
  <dcterms:modified xsi:type="dcterms:W3CDTF">2023-11-15T17:28:02Z</dcterms:modified>
</cp:coreProperties>
</file>