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14" r:id="rId2"/>
    <p:sldId id="615" r:id="rId3"/>
    <p:sldId id="617" r:id="rId4"/>
    <p:sldId id="618" r:id="rId5"/>
    <p:sldId id="616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7402" autoAdjust="0"/>
  </p:normalViewPr>
  <p:slideViewPr>
    <p:cSldViewPr snapToGrid="0">
      <p:cViewPr varScale="1">
        <p:scale>
          <a:sx n="100" d="100"/>
          <a:sy n="10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3571875" y="33051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$SystemA.Func1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6410325" y="32575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$SystemA.Func2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5305425" y="37814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267575" y="3434043"/>
            <a:ext cx="2437946" cy="122368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72942" y="3757613"/>
            <a:ext cx="694633" cy="28827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48416" y="1962150"/>
            <a:ext cx="572452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$SystemA.Func1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$SystemA.Func2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3571875" y="33051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newSys1.Func1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6410325" y="32575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newSys1.Func2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5305425" y="37814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697523" y="5328138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[newSys1]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55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79380F3-FD5A-E9DA-209F-C1D7E880DC3C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CC48D8-8239-428C-F6E6-715959310C86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3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25669</TotalTime>
  <Words>55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신그래픽체</vt:lpstr>
      <vt:lpstr>현대하모니 M</vt:lpstr>
      <vt:lpstr>Arial</vt:lpstr>
      <vt:lpstr>Office 테마</vt:lpstr>
      <vt:lpstr>DS Unit Test</vt:lpstr>
      <vt:lpstr>#101</vt:lpstr>
      <vt:lpstr>#102</vt:lpstr>
      <vt:lpstr>#103</vt:lpstr>
      <vt:lpstr>$SystemA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611</cp:revision>
  <cp:lastPrinted>2022-02-14T05:59:14Z</cp:lastPrinted>
  <dcterms:created xsi:type="dcterms:W3CDTF">2021-12-21T01:04:53Z</dcterms:created>
  <dcterms:modified xsi:type="dcterms:W3CDTF">2022-11-02T14:12:57Z</dcterms:modified>
</cp:coreProperties>
</file>