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B37DD-6B20-43F9-B503-94F685B63F27}" v="2" dt="2022-05-11T06:09:16.468"/>
    <p1510:client id="{9BAE155F-18F9-4393-896F-0ACDD19F5B71}" v="255" dt="2022-05-11T05:07:1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31" d="100"/>
          <a:sy n="31" d="100"/>
        </p:scale>
        <p:origin x="8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9BAE155F-18F9-4393-896F-0ACDD19F5B71}"/>
    <pc:docChg chg="undo custSel addSld delSld modSld">
      <pc:chgData name="안 승훈" userId="e6453ba8-b36d-4e7c-b6a2-146b5ce5f61b" providerId="ADAL" clId="{9BAE155F-18F9-4393-896F-0ACDD19F5B71}" dt="2022-05-11T05:07:49.327" v="1684" actId="2696"/>
      <pc:docMkLst>
        <pc:docMk/>
      </pc:docMkLst>
      <pc:sldChg chg="addSp delSp modSp mod">
        <pc:chgData name="안 승훈" userId="e6453ba8-b36d-4e7c-b6a2-146b5ce5f61b" providerId="ADAL" clId="{9BAE155F-18F9-4393-896F-0ACDD19F5B71}" dt="2022-05-11T05:07:46.310" v="1683" actId="1076"/>
        <pc:sldMkLst>
          <pc:docMk/>
          <pc:sldMk cId="564250963" sldId="257"/>
        </pc:sldMkLst>
        <pc:spChg chg="del mod">
          <ac:chgData name="안 승훈" userId="e6453ba8-b36d-4e7c-b6a2-146b5ce5f61b" providerId="ADAL" clId="{9BAE155F-18F9-4393-896F-0ACDD19F5B71}" dt="2022-05-11T03:58:27.967" v="26" actId="21"/>
          <ac:spMkLst>
            <pc:docMk/>
            <pc:sldMk cId="564250963" sldId="257"/>
            <ac:spMk id="4" creationId="{E483B2FF-5A33-1C55-02AC-F586D67143D8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5" creationId="{A9ACF9DB-5F20-05D5-D6B8-C7715D4D2326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6" creationId="{5B492619-A213-9220-F57D-3680E50BC645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7" creationId="{2564F222-DCC7-1336-E839-FB7FF5B8F64D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8" creationId="{436EA7AE-A1AC-B27B-CBC1-68C06D2B5FD8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9" creationId="{E0AAC3B5-4CFE-012F-EA32-75CFEC2F71F5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10" creationId="{AA06A6E7-F464-B6DA-36E5-EB30C7FDE678}"/>
          </ac:spMkLst>
        </pc:spChg>
        <pc:spChg chg="del">
          <ac:chgData name="안 승훈" userId="e6453ba8-b36d-4e7c-b6a2-146b5ce5f61b" providerId="ADAL" clId="{9BAE155F-18F9-4393-896F-0ACDD19F5B71}" dt="2022-05-11T03:58:06.287" v="20" actId="21"/>
          <ac:spMkLst>
            <pc:docMk/>
            <pc:sldMk cId="564250963" sldId="257"/>
            <ac:spMk id="11" creationId="{61C2A47B-16B9-9A43-8DD2-1137D17E7EAC}"/>
          </ac:spMkLst>
        </pc:spChg>
        <pc:spChg chg="add del mod">
          <ac:chgData name="안 승훈" userId="e6453ba8-b36d-4e7c-b6a2-146b5ce5f61b" providerId="ADAL" clId="{9BAE155F-18F9-4393-896F-0ACDD19F5B71}" dt="2022-05-11T04:20:27.791" v="354" actId="478"/>
          <ac:spMkLst>
            <pc:docMk/>
            <pc:sldMk cId="564250963" sldId="257"/>
            <ac:spMk id="22" creationId="{EE6EDFEC-9DA0-0011-5F5A-472B3122EE8F}"/>
          </ac:spMkLst>
        </pc:spChg>
        <pc:spChg chg="add del mod">
          <ac:chgData name="안 승훈" userId="e6453ba8-b36d-4e7c-b6a2-146b5ce5f61b" providerId="ADAL" clId="{9BAE155F-18F9-4393-896F-0ACDD19F5B71}" dt="2022-05-11T03:59:31.158" v="113" actId="21"/>
          <ac:spMkLst>
            <pc:docMk/>
            <pc:sldMk cId="564250963" sldId="257"/>
            <ac:spMk id="23" creationId="{3280F92E-BCC4-04C3-6070-D79179031402}"/>
          </ac:spMkLst>
        </pc:spChg>
        <pc:spChg chg="add mod">
          <ac:chgData name="안 승훈" userId="e6453ba8-b36d-4e7c-b6a2-146b5ce5f61b" providerId="ADAL" clId="{9BAE155F-18F9-4393-896F-0ACDD19F5B71}" dt="2022-05-11T05:01:57.065" v="1642" actId="1076"/>
          <ac:spMkLst>
            <pc:docMk/>
            <pc:sldMk cId="564250963" sldId="257"/>
            <ac:spMk id="24" creationId="{6B67BC94-6D38-AB0D-738D-B09FFA1DB041}"/>
          </ac:spMkLst>
        </pc:spChg>
        <pc:spChg chg="add del mod">
          <ac:chgData name="안 승훈" userId="e6453ba8-b36d-4e7c-b6a2-146b5ce5f61b" providerId="ADAL" clId="{9BAE155F-18F9-4393-896F-0ACDD19F5B71}" dt="2022-05-11T04:00:53.248" v="175" actId="21"/>
          <ac:spMkLst>
            <pc:docMk/>
            <pc:sldMk cId="564250963" sldId="257"/>
            <ac:spMk id="25" creationId="{A92CEB9B-81ED-E8BD-A528-76D45E4D8246}"/>
          </ac:spMkLst>
        </pc:spChg>
        <pc:spChg chg="add mod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26" creationId="{03700E82-DC4B-AE97-BAED-984A10DC3EDD}"/>
          </ac:spMkLst>
        </pc:spChg>
        <pc:spChg chg="add del mod">
          <ac:chgData name="안 승훈" userId="e6453ba8-b36d-4e7c-b6a2-146b5ce5f61b" providerId="ADAL" clId="{9BAE155F-18F9-4393-896F-0ACDD19F5B71}" dt="2022-05-11T04:02:20.668" v="191"/>
          <ac:spMkLst>
            <pc:docMk/>
            <pc:sldMk cId="564250963" sldId="257"/>
            <ac:spMk id="27" creationId="{EA1B6950-ADF6-6397-7496-4D28AEAC7A27}"/>
          </ac:spMkLst>
        </pc:spChg>
        <pc:spChg chg="add del mod">
          <ac:chgData name="안 승훈" userId="e6453ba8-b36d-4e7c-b6a2-146b5ce5f61b" providerId="ADAL" clId="{9BAE155F-18F9-4393-896F-0ACDD19F5B71}" dt="2022-05-11T04:02:51.787" v="207"/>
          <ac:spMkLst>
            <pc:docMk/>
            <pc:sldMk cId="564250963" sldId="257"/>
            <ac:spMk id="28" creationId="{61BF1C95-1290-8417-4439-EBEC34185CC6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29" creationId="{4F8B0DB3-62B5-1A39-DA01-093162CE472D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30" creationId="{508185A1-10E9-ADB6-177D-AFBD2237CC4E}"/>
          </ac:spMkLst>
        </pc:spChg>
        <pc:spChg chg="add del mod">
          <ac:chgData name="안 승훈" userId="e6453ba8-b36d-4e7c-b6a2-146b5ce5f61b" providerId="ADAL" clId="{9BAE155F-18F9-4393-896F-0ACDD19F5B71}" dt="2022-05-11T04:05:14.067" v="252" actId="21"/>
          <ac:spMkLst>
            <pc:docMk/>
            <pc:sldMk cId="564250963" sldId="257"/>
            <ac:spMk id="31" creationId="{31632FA5-5551-33C6-FB2B-D5048D713D14}"/>
          </ac:spMkLst>
        </pc:spChg>
        <pc:spChg chg="add mod topLvl">
          <ac:chgData name="안 승훈" userId="e6453ba8-b36d-4e7c-b6a2-146b5ce5f61b" providerId="ADAL" clId="{9BAE155F-18F9-4393-896F-0ACDD19F5B71}" dt="2022-05-11T05:06:35.839" v="1672" actId="1035"/>
          <ac:spMkLst>
            <pc:docMk/>
            <pc:sldMk cId="564250963" sldId="257"/>
            <ac:spMk id="32" creationId="{85D43DA5-AEB8-42F0-84AE-6482ED0A60D5}"/>
          </ac:spMkLst>
        </pc:spChg>
        <pc:spChg chg="add del mod">
          <ac:chgData name="안 승훈" userId="e6453ba8-b36d-4e7c-b6a2-146b5ce5f61b" providerId="ADAL" clId="{9BAE155F-18F9-4393-896F-0ACDD19F5B71}" dt="2022-05-11T04:08:57.932" v="272"/>
          <ac:spMkLst>
            <pc:docMk/>
            <pc:sldMk cId="564250963" sldId="257"/>
            <ac:spMk id="33" creationId="{D7A72886-B9A4-4382-F7E2-7E1F73099E89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34" creationId="{F397BAB2-0D66-71E3-5681-DC6B530AB4F8}"/>
          </ac:spMkLst>
        </pc:spChg>
        <pc:spChg chg="add del mod">
          <ac:chgData name="안 승훈" userId="e6453ba8-b36d-4e7c-b6a2-146b5ce5f61b" providerId="ADAL" clId="{9BAE155F-18F9-4393-896F-0ACDD19F5B71}" dt="2022-05-11T04:10:08.308" v="285"/>
          <ac:spMkLst>
            <pc:docMk/>
            <pc:sldMk cId="564250963" sldId="257"/>
            <ac:spMk id="35" creationId="{2D10E6DD-9FE9-FA22-D158-883D8013019A}"/>
          </ac:spMkLst>
        </pc:spChg>
        <pc:spChg chg="add mod topLvl">
          <ac:chgData name="안 승훈" userId="e6453ba8-b36d-4e7c-b6a2-146b5ce5f61b" providerId="ADAL" clId="{9BAE155F-18F9-4393-896F-0ACDD19F5B71}" dt="2022-05-11T05:05:41.246" v="1656" actId="1076"/>
          <ac:spMkLst>
            <pc:docMk/>
            <pc:sldMk cId="564250963" sldId="257"/>
            <ac:spMk id="36" creationId="{95C8D057-9EB7-9BEA-6F39-990E40B23A17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37" creationId="{A0CF379B-0F5E-EEDE-4D4E-77247BB07753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40" creationId="{E8EBFA6B-1B22-4833-C099-4C3CB27AB88A}"/>
          </ac:spMkLst>
        </pc:spChg>
        <pc:spChg chg="add del mod">
          <ac:chgData name="안 승훈" userId="e6453ba8-b36d-4e7c-b6a2-146b5ce5f61b" providerId="ADAL" clId="{9BAE155F-18F9-4393-896F-0ACDD19F5B71}" dt="2022-05-11T04:28:31.717" v="504" actId="21"/>
          <ac:spMkLst>
            <pc:docMk/>
            <pc:sldMk cId="564250963" sldId="257"/>
            <ac:spMk id="43" creationId="{35C36DEE-BE83-E758-1810-4D37CE832C54}"/>
          </ac:spMkLst>
        </pc:spChg>
        <pc:spChg chg="add mod topLvl">
          <ac:chgData name="안 승훈" userId="e6453ba8-b36d-4e7c-b6a2-146b5ce5f61b" providerId="ADAL" clId="{9BAE155F-18F9-4393-896F-0ACDD19F5B71}" dt="2022-05-11T05:07:29.263" v="1679" actId="14100"/>
          <ac:spMkLst>
            <pc:docMk/>
            <pc:sldMk cId="564250963" sldId="257"/>
            <ac:spMk id="46" creationId="{35070A3F-B45A-5443-E2B0-1AF5A512824F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47" creationId="{5E255578-5082-A35F-C9D7-C884BF057314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48" creationId="{9C5C80BC-D84D-E6E8-214F-E1D84655BF51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65" creationId="{754519FD-56C2-12C7-E832-1AFE51C72D76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66" creationId="{0DE909DE-3B39-0487-D9E6-81B662F59CF8}"/>
          </ac:spMkLst>
        </pc:spChg>
        <pc:spChg chg="add mod topLvl">
          <ac:chgData name="안 승훈" userId="e6453ba8-b36d-4e7c-b6a2-146b5ce5f61b" providerId="ADAL" clId="{9BAE155F-18F9-4393-896F-0ACDD19F5B71}" dt="2022-05-11T05:07:44.098" v="1682" actId="1076"/>
          <ac:spMkLst>
            <pc:docMk/>
            <pc:sldMk cId="564250963" sldId="257"/>
            <ac:spMk id="68" creationId="{BFB0A027-8EB2-C747-DC95-0EEE5A6B27DA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69" creationId="{FED28EB6-99AB-3FCB-8AEE-6095BCD38EED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71" creationId="{7F6B52BE-E901-6EB3-76D2-06739B308D78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72" creationId="{0C83EF9C-5588-FE2B-339C-66333FDB1D0D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73" creationId="{68DE54CC-1E5E-3177-FEBD-FBEEAA295149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93" creationId="{81044320-B44F-3109-4B3A-E5250C492DF6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97" creationId="{77FC7CBD-BA40-4BDD-C90E-6A61404432C3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106" creationId="{7706B57A-8B38-3A94-B719-FE7C088203B4}"/>
          </ac:spMkLst>
        </pc:spChg>
        <pc:spChg chg="add mod topLvl">
          <ac:chgData name="안 승훈" userId="e6453ba8-b36d-4e7c-b6a2-146b5ce5f61b" providerId="ADAL" clId="{9BAE155F-18F9-4393-896F-0ACDD19F5B71}" dt="2022-05-11T05:07:40.097" v="1681" actId="14100"/>
          <ac:spMkLst>
            <pc:docMk/>
            <pc:sldMk cId="564250963" sldId="257"/>
            <ac:spMk id="117" creationId="{88F3F0A3-3190-EDD4-AB22-45DC30158DBD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127" creationId="{2248129C-8D5A-0608-829E-17EF41B348F5}"/>
          </ac:spMkLst>
        </pc:spChg>
        <pc:spChg chg="add mod topLvl">
          <ac:chgData name="안 승훈" userId="e6453ba8-b36d-4e7c-b6a2-146b5ce5f61b" providerId="ADAL" clId="{9BAE155F-18F9-4393-896F-0ACDD19F5B71}" dt="2022-05-11T05:04:18.846" v="1644" actId="1076"/>
          <ac:spMkLst>
            <pc:docMk/>
            <pc:sldMk cId="564250963" sldId="257"/>
            <ac:spMk id="140" creationId="{EA7479A8-0CFB-EDF2-79FB-FEA2F2385F3B}"/>
          </ac:spMkLst>
        </pc:spChg>
        <pc:spChg chg="add del mod">
          <ac:chgData name="안 승훈" userId="e6453ba8-b36d-4e7c-b6a2-146b5ce5f61b" providerId="ADAL" clId="{9BAE155F-18F9-4393-896F-0ACDD19F5B71}" dt="2022-05-11T04:57:12.514" v="1444" actId="21"/>
          <ac:spMkLst>
            <pc:docMk/>
            <pc:sldMk cId="564250963" sldId="257"/>
            <ac:spMk id="143" creationId="{8413C4F4-3268-5EDB-105D-DB9DACB8CF2F}"/>
          </ac:spMkLst>
        </pc:spChg>
        <pc:spChg chg="add mod topLvl">
          <ac:chgData name="안 승훈" userId="e6453ba8-b36d-4e7c-b6a2-146b5ce5f61b" providerId="ADAL" clId="{9BAE155F-18F9-4393-896F-0ACDD19F5B71}" dt="2022-05-11T05:01:53.411" v="1641" actId="1038"/>
          <ac:spMkLst>
            <pc:docMk/>
            <pc:sldMk cId="564250963" sldId="257"/>
            <ac:spMk id="145" creationId="{A5E97206-69DF-E05F-6C83-4E1C3123F98A}"/>
          </ac:spMkLst>
        </pc:spChg>
        <pc:spChg chg="add mod topLvl">
          <ac:chgData name="안 승훈" userId="e6453ba8-b36d-4e7c-b6a2-146b5ce5f61b" providerId="ADAL" clId="{9BAE155F-18F9-4393-896F-0ACDD19F5B71}" dt="2022-05-11T05:07:46.310" v="1683" actId="1076"/>
          <ac:spMkLst>
            <pc:docMk/>
            <pc:sldMk cId="564250963" sldId="257"/>
            <ac:spMk id="151" creationId="{DEAC4B1B-8D14-F287-8D91-C5DE77DDA77B}"/>
          </ac:spMkLst>
        </pc:spChg>
        <pc:grpChg chg="add del mod">
          <ac:chgData name="안 승훈" userId="e6453ba8-b36d-4e7c-b6a2-146b5ce5f61b" providerId="ADAL" clId="{9BAE155F-18F9-4393-896F-0ACDD19F5B71}" dt="2022-05-11T05:01:07.650" v="1561" actId="165"/>
          <ac:grpSpMkLst>
            <pc:docMk/>
            <pc:sldMk cId="564250963" sldId="257"/>
            <ac:grpSpMk id="164" creationId="{D20FDBAB-63E9-ED68-753C-76EA48FF4EAD}"/>
          </ac:grpSpMkLst>
        </pc:grpChg>
        <pc:cxnChg chg="add del mod">
          <ac:chgData name="안 승훈" userId="e6453ba8-b36d-4e7c-b6a2-146b5ce5f61b" providerId="ADAL" clId="{9BAE155F-18F9-4393-896F-0ACDD19F5B71}" dt="2022-05-11T03:58:03.537" v="18" actId="21"/>
          <ac:cxnSpMkLst>
            <pc:docMk/>
            <pc:sldMk cId="564250963" sldId="257"/>
            <ac:cxnSpMk id="13" creationId="{0932CEDD-4CE6-D348-C215-24E5A80873B9}"/>
          </ac:cxnSpMkLst>
        </pc:cxnChg>
        <pc:cxnChg chg="add del mod">
          <ac:chgData name="안 승훈" userId="e6453ba8-b36d-4e7c-b6a2-146b5ce5f61b" providerId="ADAL" clId="{9BAE155F-18F9-4393-896F-0ACDD19F5B71}" dt="2022-05-11T03:58:03.537" v="18" actId="21"/>
          <ac:cxnSpMkLst>
            <pc:docMk/>
            <pc:sldMk cId="564250963" sldId="257"/>
            <ac:cxnSpMk id="17" creationId="{17B03EC2-5454-28DE-BF14-A209FE0D1A4F}"/>
          </ac:cxnSpMkLst>
        </pc:cxnChg>
        <pc:cxnChg chg="add mod topLvl">
          <ac:chgData name="안 승훈" userId="e6453ba8-b36d-4e7c-b6a2-146b5ce5f61b" providerId="ADAL" clId="{9BAE155F-18F9-4393-896F-0ACDD19F5B71}" dt="2022-05-11T05:01:10.934" v="1562" actId="14100"/>
          <ac:cxnSpMkLst>
            <pc:docMk/>
            <pc:sldMk cId="564250963" sldId="257"/>
            <ac:cxnSpMk id="20" creationId="{C44673E0-8BE4-26E5-7925-C0D13556A455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21" creationId="{1670C7AD-2ACB-00D4-AE69-7C860074EBD9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39" creationId="{43A2FC48-D950-2200-9236-7E617B5A93AD}"/>
          </ac:cxnSpMkLst>
        </pc:cxnChg>
        <pc:cxnChg chg="add mod topLvl">
          <ac:chgData name="안 승훈" userId="e6453ba8-b36d-4e7c-b6a2-146b5ce5f61b" providerId="ADAL" clId="{9BAE155F-18F9-4393-896F-0ACDD19F5B71}" dt="2022-05-11T05:06:35.839" v="1672" actId="1035"/>
          <ac:cxnSpMkLst>
            <pc:docMk/>
            <pc:sldMk cId="564250963" sldId="257"/>
            <ac:cxnSpMk id="42" creationId="{D2CAD6AF-F244-D8D1-413C-112667049049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50" creationId="{BBB22A49-4292-3076-B6C9-6C964246115E}"/>
          </ac:cxnSpMkLst>
        </pc:cxnChg>
        <pc:cxnChg chg="add del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51" creationId="{FCFDD40B-4FCF-6279-8B30-181AFCE31355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52" creationId="{0BA527B3-D03A-7E4A-55C2-FA738F113D1C}"/>
          </ac:cxnSpMkLst>
        </pc:cxnChg>
        <pc:cxnChg chg="add mod topLvl">
          <ac:chgData name="안 승훈" userId="e6453ba8-b36d-4e7c-b6a2-146b5ce5f61b" providerId="ADAL" clId="{9BAE155F-18F9-4393-896F-0ACDD19F5B71}" dt="2022-05-11T05:07:29.263" v="1679" actId="14100"/>
          <ac:cxnSpMkLst>
            <pc:docMk/>
            <pc:sldMk cId="564250963" sldId="257"/>
            <ac:cxnSpMk id="61" creationId="{7DADEF35-7AC3-3578-C756-609FED1F4124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75" creationId="{9C3EA336-FA3A-CCB0-8AB9-0BB5645ECA03}"/>
          </ac:cxnSpMkLst>
        </pc:cxnChg>
        <pc:cxnChg chg="add del mod">
          <ac:chgData name="안 승훈" userId="e6453ba8-b36d-4e7c-b6a2-146b5ce5f61b" providerId="ADAL" clId="{9BAE155F-18F9-4393-896F-0ACDD19F5B71}" dt="2022-05-11T04:41:39.522" v="813" actId="21"/>
          <ac:cxnSpMkLst>
            <pc:docMk/>
            <pc:sldMk cId="564250963" sldId="257"/>
            <ac:cxnSpMk id="76" creationId="{0FB437D4-BF51-171B-6EDB-A624ED6F2855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80" creationId="{56EFD1B6-DDFA-BC01-202B-1A2C2CCA8822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88" creationId="{A6BCAAFF-6D3C-C631-5262-D7C625B32F90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94" creationId="{875513FA-14A5-B852-F62D-EF132A24928D}"/>
          </ac:cxnSpMkLst>
        </pc:cxnChg>
        <pc:cxnChg chg="add mod topLvl">
          <ac:chgData name="안 승훈" userId="e6453ba8-b36d-4e7c-b6a2-146b5ce5f61b" providerId="ADAL" clId="{9BAE155F-18F9-4393-896F-0ACDD19F5B71}" dt="2022-05-11T05:01:53.411" v="1641" actId="1038"/>
          <ac:cxnSpMkLst>
            <pc:docMk/>
            <pc:sldMk cId="564250963" sldId="257"/>
            <ac:cxnSpMk id="99" creationId="{F6F314BB-2B7D-8274-40E8-694CC82FEB72}"/>
          </ac:cxnSpMkLst>
        </pc:cxnChg>
        <pc:cxnChg chg="add mod topLvl">
          <ac:chgData name="안 승훈" userId="e6453ba8-b36d-4e7c-b6a2-146b5ce5f61b" providerId="ADAL" clId="{9BAE155F-18F9-4393-896F-0ACDD19F5B71}" dt="2022-05-11T05:06:15.715" v="1660" actId="14100"/>
          <ac:cxnSpMkLst>
            <pc:docMk/>
            <pc:sldMk cId="564250963" sldId="257"/>
            <ac:cxnSpMk id="102" creationId="{1E8B3CC0-5F02-3B45-7D6C-B9935352AE84}"/>
          </ac:cxnSpMkLst>
        </pc:cxnChg>
        <pc:cxnChg chg="add del mod topLvl">
          <ac:chgData name="안 승훈" userId="e6453ba8-b36d-4e7c-b6a2-146b5ce5f61b" providerId="ADAL" clId="{9BAE155F-18F9-4393-896F-0ACDD19F5B71}" dt="2022-05-11T05:05:00.010" v="1650" actId="21"/>
          <ac:cxnSpMkLst>
            <pc:docMk/>
            <pc:sldMk cId="564250963" sldId="257"/>
            <ac:cxnSpMk id="107" creationId="{6304F939-A0E4-C38C-CFFD-8996B56FE2FE}"/>
          </ac:cxnSpMkLst>
        </pc:cxnChg>
        <pc:cxnChg chg="add del mod">
          <ac:chgData name="안 승훈" userId="e6453ba8-b36d-4e7c-b6a2-146b5ce5f61b" providerId="ADAL" clId="{9BAE155F-18F9-4393-896F-0ACDD19F5B71}" dt="2022-05-11T04:57:05.707" v="1440" actId="21"/>
          <ac:cxnSpMkLst>
            <pc:docMk/>
            <pc:sldMk cId="564250963" sldId="257"/>
            <ac:cxnSpMk id="141" creationId="{1E19938A-6CAF-AB3F-2964-05937C81879C}"/>
          </ac:cxnSpMkLst>
        </pc:cxnChg>
        <pc:cxnChg chg="add mod topLvl">
          <ac:chgData name="안 승훈" userId="e6453ba8-b36d-4e7c-b6a2-146b5ce5f61b" providerId="ADAL" clId="{9BAE155F-18F9-4393-896F-0ACDD19F5B71}" dt="2022-05-11T05:07:40.097" v="1681" actId="14100"/>
          <ac:cxnSpMkLst>
            <pc:docMk/>
            <pc:sldMk cId="564250963" sldId="257"/>
            <ac:cxnSpMk id="142" creationId="{ACDAD992-28AB-9BBB-D563-CDDBA358D080}"/>
          </ac:cxnSpMkLst>
        </pc:cxnChg>
        <pc:cxnChg chg="add mod">
          <ac:chgData name="안 승훈" userId="e6453ba8-b36d-4e7c-b6a2-146b5ce5f61b" providerId="ADAL" clId="{9BAE155F-18F9-4393-896F-0ACDD19F5B71}" dt="2022-05-11T05:05:03.322" v="1652" actId="14100"/>
          <ac:cxnSpMkLst>
            <pc:docMk/>
            <pc:sldMk cId="564250963" sldId="257"/>
            <ac:cxnSpMk id="168" creationId="{F54816D3-8D02-9E7B-93E3-B5BD505EBD34}"/>
          </ac:cxnSpMkLst>
        </pc:cxnChg>
        <pc:cxnChg chg="add mod">
          <ac:chgData name="안 승훈" userId="e6453ba8-b36d-4e7c-b6a2-146b5ce5f61b" providerId="ADAL" clId="{9BAE155F-18F9-4393-896F-0ACDD19F5B71}" dt="2022-05-11T05:05:41.246" v="1656" actId="1076"/>
          <ac:cxnSpMkLst>
            <pc:docMk/>
            <pc:sldMk cId="564250963" sldId="257"/>
            <ac:cxnSpMk id="171" creationId="{BE52F488-DEA7-BB16-932F-23509CCF6577}"/>
          </ac:cxnSpMkLst>
        </pc:cxnChg>
        <pc:cxnChg chg="add mod">
          <ac:chgData name="안 승훈" userId="e6453ba8-b36d-4e7c-b6a2-146b5ce5f61b" providerId="ADAL" clId="{9BAE155F-18F9-4393-896F-0ACDD19F5B71}" dt="2022-05-11T05:07:33.573" v="1680" actId="14100"/>
          <ac:cxnSpMkLst>
            <pc:docMk/>
            <pc:sldMk cId="564250963" sldId="257"/>
            <ac:cxnSpMk id="183" creationId="{734C5334-3AD8-0D1B-E0AE-A6AA9CB30801}"/>
          </ac:cxnSpMkLst>
        </pc:cxnChg>
      </pc:sldChg>
      <pc:sldChg chg="delSp add del mod">
        <pc:chgData name="안 승훈" userId="e6453ba8-b36d-4e7c-b6a2-146b5ce5f61b" providerId="ADAL" clId="{9BAE155F-18F9-4393-896F-0ACDD19F5B71}" dt="2022-05-11T05:07:49.327" v="1684" actId="2696"/>
        <pc:sldMkLst>
          <pc:docMk/>
          <pc:sldMk cId="1734895679" sldId="258"/>
        </pc:sldMkLst>
        <pc:cxnChg chg="del">
          <ac:chgData name="안 승훈" userId="e6453ba8-b36d-4e7c-b6a2-146b5ce5f61b" providerId="ADAL" clId="{9BAE155F-18F9-4393-896F-0ACDD19F5B71}" dt="2022-05-11T03:58:15.377" v="22" actId="21"/>
          <ac:cxnSpMkLst>
            <pc:docMk/>
            <pc:sldMk cId="1734895679" sldId="258"/>
            <ac:cxnSpMk id="13" creationId="{0932CEDD-4CE6-D348-C215-24E5A80873B9}"/>
          </ac:cxnSpMkLst>
        </pc:cxnChg>
        <pc:cxnChg chg="del">
          <ac:chgData name="안 승훈" userId="e6453ba8-b36d-4e7c-b6a2-146b5ce5f61b" providerId="ADAL" clId="{9BAE155F-18F9-4393-896F-0ACDD19F5B71}" dt="2022-05-11T03:58:15.377" v="22" actId="21"/>
          <ac:cxnSpMkLst>
            <pc:docMk/>
            <pc:sldMk cId="1734895679" sldId="258"/>
            <ac:cxnSpMk id="17" creationId="{17B03EC2-5454-28DE-BF14-A209FE0D1A4F}"/>
          </ac:cxnSpMkLst>
        </pc:cxnChg>
      </pc:sldChg>
    </pc:docChg>
  </pc:docChgLst>
  <pc:docChgLst>
    <pc:chgData name="안 승훈" userId="e6453ba8-b36d-4e7c-b6a2-146b5ce5f61b" providerId="ADAL" clId="{33CB37DD-6B20-43F9-B503-94F685B63F27}"/>
    <pc:docChg chg="undo custSel modSld">
      <pc:chgData name="안 승훈" userId="e6453ba8-b36d-4e7c-b6a2-146b5ce5f61b" providerId="ADAL" clId="{33CB37DD-6B20-43F9-B503-94F685B63F27}" dt="2022-05-11T06:09:16.468" v="32"/>
      <pc:docMkLst>
        <pc:docMk/>
      </pc:docMkLst>
      <pc:sldChg chg="modSp mod">
        <pc:chgData name="안 승훈" userId="e6453ba8-b36d-4e7c-b6a2-146b5ce5f61b" providerId="ADAL" clId="{33CB37DD-6B20-43F9-B503-94F685B63F27}" dt="2022-05-11T06:09:16.468" v="32"/>
        <pc:sldMkLst>
          <pc:docMk/>
          <pc:sldMk cId="4082022760" sldId="256"/>
        </pc:sldMkLst>
        <pc:spChg chg="mod">
          <ac:chgData name="안 승훈" userId="e6453ba8-b36d-4e7c-b6a2-146b5ce5f61b" providerId="ADAL" clId="{33CB37DD-6B20-43F9-B503-94F685B63F27}" dt="2022-05-11T06:09:16.468" v="32"/>
          <ac:spMkLst>
            <pc:docMk/>
            <pc:sldMk cId="4082022760" sldId="256"/>
            <ac:spMk id="2" creationId="{148A22D6-FF59-AD19-208F-833B5B14F013}"/>
          </ac:spMkLst>
        </pc:spChg>
      </pc:sldChg>
      <pc:sldChg chg="modSp mod">
        <pc:chgData name="안 승훈" userId="e6453ba8-b36d-4e7c-b6a2-146b5ce5f61b" providerId="ADAL" clId="{33CB37DD-6B20-43F9-B503-94F685B63F27}" dt="2022-05-11T06:09:05.674" v="27" actId="14100"/>
        <pc:sldMkLst>
          <pc:docMk/>
          <pc:sldMk cId="564250963" sldId="257"/>
        </pc:sldMkLst>
        <pc:cxnChg chg="mod">
          <ac:chgData name="안 승훈" userId="e6453ba8-b36d-4e7c-b6a2-146b5ce5f61b" providerId="ADAL" clId="{33CB37DD-6B20-43F9-B503-94F685B63F27}" dt="2022-05-11T06:09:05.674" v="27" actId="14100"/>
          <ac:cxnSpMkLst>
            <pc:docMk/>
            <pc:sldMk cId="564250963" sldId="257"/>
            <ac:cxnSpMk id="142" creationId="{ACDAD992-28AB-9BBB-D563-CDDBA358D080}"/>
          </ac:cxnSpMkLst>
        </pc:cxnChg>
        <pc:cxnChg chg="mod">
          <ac:chgData name="안 승훈" userId="e6453ba8-b36d-4e7c-b6a2-146b5ce5f61b" providerId="ADAL" clId="{33CB37DD-6B20-43F9-B503-94F685B63F27}" dt="2022-05-11T06:08:39.324" v="26" actId="1037"/>
          <ac:cxnSpMkLst>
            <pc:docMk/>
            <pc:sldMk cId="564250963" sldId="257"/>
            <ac:cxnSpMk id="183" creationId="{734C5334-3AD8-0D1B-E0AE-A6AA9CB308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8B339-34BF-DE11-C426-427FF67A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30F83-8153-F8E9-D5A4-C6B3B4ECC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2361DA-B51A-A480-9CFA-C8D8C1CC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BCFC1-8F44-7159-84D1-C1B5387A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DD7F5-1FF7-9648-D783-71B6B8C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51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8320F-1D91-991D-CD46-DE7E7865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5DD7A-CF3A-9882-4A9A-B18EA271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06F2E-C05B-C7F5-CC60-21A4CAE29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45314-EF5A-56F2-1A94-837ED312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8A3A90-2BF0-AE62-674B-658C3947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7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5D02A8-B85C-988F-7E08-37BBF851C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AC674-B011-1529-210B-F838278B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B966A6-7855-66B3-BA49-1B5A4E8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F5393-F597-811D-894B-BF50E2AF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ACF80-4788-0F21-8AB4-F4608BD7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22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B5B84-78E7-7EA8-1CA1-C521ACB3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CF445-A8A4-53F9-6B3E-9D239DF2B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7B4670-1499-D95B-9E7E-0D5D03C5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63FA8-23BE-09B9-1B08-79B301D8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235B7-FB11-89E9-CD5B-7921C025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3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5654-F3A5-62A6-E241-746E0932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41DBC-B0C1-EB75-32FD-4B24D41E2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42241-D5F1-4B85-3BB4-A5011A9B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F0E2F-D7E9-5B99-1988-83FE0626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BACE03-3BCE-4928-E7F5-5E57659B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0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B81B7-D046-57C0-0499-30BF551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4EAD6-3D57-95F3-E51E-453CFA1EF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ED8E3C-57DC-1B13-CD5B-28DD009B1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42250-71C0-3851-687D-EA738B49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470F3-831C-6DA8-92D1-90051F73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7D1490-91EC-C303-4CEB-2947F645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D83EB-7B28-EE7C-B3B7-072C36E1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51CDC-0E02-95FA-2D34-18828EA97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A71F-1DF9-389F-B913-986202EA5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726301-38EE-FF76-5999-11171749D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0B1ED-B7FA-2D48-9C25-2B9B2A0F5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BF393-0D6C-FCE8-5C96-C13EFA37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66B0-D629-EB94-D030-97E5B470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8403AFA-3CBD-AC3F-2B2E-78CA74FCB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2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37091-EB2A-DB6F-3332-7DD64C4E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0A58EF-FBD5-7AC4-3F9D-B299F908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DEBFE-98EA-FDF7-1C81-F18FE5A3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87D95-5298-5F1B-FBD9-326F9013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E1C5BD-08AF-9B7B-66AD-33083497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83797A-435F-E335-9298-1B4E4B30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E50B67-FCF0-2AE1-468C-C848F844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BB272-15E3-E210-D02B-053A92E4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CDE7B1-CFAD-F8AC-AFCE-CDAB8AB8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4DAF9-CBD1-0AD4-C8F8-8AC653796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CD344-03E6-478B-51BA-22A84AD7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58815-F828-62E6-6652-1E25CFB4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B1B190-6848-98A5-4FFF-E1F99C37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72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17FCE-4C32-A42B-FD62-A4F174FB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0C24D5-3390-E4B8-1976-4108B3DC8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AC9A65-D0AA-9A04-D5E6-FE58164A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763307-A37A-7BB0-B9FD-C00C9BEB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32DE11-DD1D-6715-8CCD-54DEA91C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023D8-B653-18A7-7313-B17448ED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63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F0F289-D7D0-75E7-C63D-BFB4DC32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E0E50-6E77-5A0C-F01C-4DCC54B10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7EC41-02A2-F096-BFBC-17059A261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AAA0-CF98-4F30-BC23-53B7EDFB6991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1938C-8CF2-85BA-9F94-C0541586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E3DCD-E04A-18B2-6C6F-8E0B24FA6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F63D0-8DD8-4CE8-96D4-29D025EE74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A22D6-FF59-AD19-208F-833B5B14F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Architecture </a:t>
            </a:r>
            <a:r>
              <a:rPr lang="en-US" altLang="ko-KR" dirty="0" err="1"/>
              <a:t>v1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21E86-A1E6-30C4-0D34-1F27CF9B90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2022-05-11</a:t>
            </a:r>
          </a:p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02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6B67BC94-6D38-AB0D-738D-B09FFA1DB041}"/>
              </a:ext>
            </a:extLst>
          </p:cNvPr>
          <p:cNvSpPr/>
          <p:nvPr/>
        </p:nvSpPr>
        <p:spPr>
          <a:xfrm>
            <a:off x="183176" y="2847229"/>
            <a:ext cx="996950" cy="1181100"/>
          </a:xfrm>
          <a:prstGeom prst="upDownArrow">
            <a:avLst>
              <a:gd name="adj1" fmla="val 65287"/>
              <a:gd name="adj2" fmla="val 4426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Cyber</a:t>
            </a:r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Physical</a:t>
            </a:r>
            <a:endParaRPr lang="ko-KR" altLang="en-US" sz="1200" dirty="0"/>
          </a:p>
        </p:txBody>
      </p:sp>
      <p:sp>
        <p:nvSpPr>
          <p:cNvPr id="26" name="화살표: 왼쪽/오른쪽 25">
            <a:extLst>
              <a:ext uri="{FF2B5EF4-FFF2-40B4-BE49-F238E27FC236}">
                <a16:creationId xmlns:a16="http://schemas.microsoft.com/office/drawing/2014/main" id="{03700E82-DC4B-AE97-BAED-984A10DC3EDD}"/>
              </a:ext>
            </a:extLst>
          </p:cNvPr>
          <p:cNvSpPr/>
          <p:nvPr/>
        </p:nvSpPr>
        <p:spPr>
          <a:xfrm>
            <a:off x="4796364" y="6267481"/>
            <a:ext cx="2127250" cy="603250"/>
          </a:xfrm>
          <a:prstGeom prst="left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Edit	Run</a:t>
            </a:r>
            <a:endParaRPr lang="ko-KR" altLang="en-US" sz="10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4673E0-8BE4-26E5-7925-C0D13556A455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87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670C7AD-2ACB-00D4-AE69-7C860074EBD9}"/>
              </a:ext>
            </a:extLst>
          </p:cNvPr>
          <p:cNvCxnSpPr>
            <a:cxnSpLocks/>
          </p:cNvCxnSpPr>
          <p:nvPr/>
        </p:nvCxnSpPr>
        <p:spPr>
          <a:xfrm flipV="1">
            <a:off x="5797412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F8B0DB3-62B5-1A39-DA01-093162CE472D}"/>
              </a:ext>
            </a:extLst>
          </p:cNvPr>
          <p:cNvSpPr/>
          <p:nvPr/>
        </p:nvSpPr>
        <p:spPr>
          <a:xfrm>
            <a:off x="6283176" y="454745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Designer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08185A1-10E9-ADB6-177D-AFBD2237CC4E}"/>
              </a:ext>
            </a:extLst>
          </p:cNvPr>
          <p:cNvSpPr/>
          <p:nvPr/>
        </p:nvSpPr>
        <p:spPr>
          <a:xfrm>
            <a:off x="6283176" y="1768422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Generator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D43DA5-AEB8-42F0-84AE-6482ED0A60D5}"/>
              </a:ext>
            </a:extLst>
          </p:cNvPr>
          <p:cNvSpPr/>
          <p:nvPr/>
        </p:nvSpPr>
        <p:spPr>
          <a:xfrm>
            <a:off x="4905614" y="3246124"/>
            <a:ext cx="1783308" cy="371762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Editor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397BAB2-0D66-71E3-5681-DC6B530AB4F8}"/>
              </a:ext>
            </a:extLst>
          </p:cNvPr>
          <p:cNvSpPr/>
          <p:nvPr/>
        </p:nvSpPr>
        <p:spPr>
          <a:xfrm>
            <a:off x="10532446" y="3058434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Controller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C8D057-9EB7-9BEA-6F39-990E40B23A17}"/>
              </a:ext>
            </a:extLst>
          </p:cNvPr>
          <p:cNvSpPr/>
          <p:nvPr/>
        </p:nvSpPr>
        <p:spPr>
          <a:xfrm>
            <a:off x="6283175" y="5456517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Cloud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0CF379B-0F5E-EEDE-4D4E-77247BB07753}"/>
              </a:ext>
            </a:extLst>
          </p:cNvPr>
          <p:cNvSpPr/>
          <p:nvPr/>
        </p:nvSpPr>
        <p:spPr>
          <a:xfrm>
            <a:off x="8066483" y="4443829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IO Manager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3A2FC48-D950-2200-9236-7E617B5A93AD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6740562" y="1213435"/>
            <a:ext cx="0" cy="554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8EBFA6B-1B22-4833-C099-4C3CB27AB88A}"/>
              </a:ext>
            </a:extLst>
          </p:cNvPr>
          <p:cNvSpPr txBox="1"/>
          <p:nvPr/>
        </p:nvSpPr>
        <p:spPr>
          <a:xfrm>
            <a:off x="7157493" y="299957"/>
            <a:ext cx="2073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*</a:t>
            </a:r>
            <a:r>
              <a:rPr lang="en-US" altLang="ko-KR" sz="1400" dirty="0"/>
              <a:t>.ds file open, close</a:t>
            </a:r>
          </a:p>
          <a:p>
            <a:r>
              <a:rPr lang="en-US" altLang="ko-KR" sz="1400" dirty="0"/>
              <a:t>Syntax, file Diff,…</a:t>
            </a:r>
            <a:endParaRPr lang="ko-KR" altLang="en-US" sz="14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2CAD6AF-F244-D8D1-413C-112667049049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rot="10800000" flipV="1">
            <a:off x="5797268" y="834090"/>
            <a:ext cx="485908" cy="2412034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5070A3F-B45A-5443-E2B0-1AF5A512824F}"/>
              </a:ext>
            </a:extLst>
          </p:cNvPr>
          <p:cNvSpPr/>
          <p:nvPr/>
        </p:nvSpPr>
        <p:spPr>
          <a:xfrm>
            <a:off x="6792204" y="3476926"/>
            <a:ext cx="1894596" cy="3401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Online Viewer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255578-5082-A35F-C9D7-C884BF057314}"/>
              </a:ext>
            </a:extLst>
          </p:cNvPr>
          <p:cNvSpPr txBox="1"/>
          <p:nvPr/>
        </p:nvSpPr>
        <p:spPr>
          <a:xfrm>
            <a:off x="7229944" y="1741327"/>
            <a:ext cx="25238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Gen 1. </a:t>
            </a:r>
            <a:r>
              <a:rPr lang="ko-KR" altLang="en-US" sz="1400" dirty="0"/>
              <a:t>*</a:t>
            </a:r>
            <a:r>
              <a:rPr lang="en-US" altLang="ko-KR" sz="1400" dirty="0"/>
              <a:t>.</a:t>
            </a:r>
            <a:r>
              <a:rPr lang="en-US" altLang="ko-KR" sz="1400" dirty="0" err="1"/>
              <a:t>cds</a:t>
            </a:r>
            <a:r>
              <a:rPr lang="en-US" altLang="ko-KR" sz="1400" dirty="0"/>
              <a:t> (control ds)</a:t>
            </a:r>
          </a:p>
          <a:p>
            <a:r>
              <a:rPr lang="en-US" altLang="ko-KR" sz="1400" dirty="0"/>
              <a:t>Gen 2. </a:t>
            </a:r>
            <a:r>
              <a:rPr lang="ko-KR" altLang="en-US" sz="1400" dirty="0"/>
              <a:t>*</a:t>
            </a:r>
            <a:r>
              <a:rPr lang="en-US" altLang="ko-KR" sz="1400" dirty="0"/>
              <a:t>.</a:t>
            </a:r>
            <a:r>
              <a:rPr lang="en-US" altLang="ko-KR" sz="1400" dirty="0" err="1"/>
              <a:t>hds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hmi</a:t>
            </a:r>
            <a:r>
              <a:rPr lang="en-US" altLang="ko-KR" sz="1400" dirty="0"/>
              <a:t> ds)</a:t>
            </a:r>
          </a:p>
          <a:p>
            <a:r>
              <a:rPr lang="en-US" altLang="ko-KR" sz="1400" dirty="0"/>
              <a:t>Gen 3. </a:t>
            </a:r>
            <a:r>
              <a:rPr lang="ko-KR" altLang="en-US" sz="1400" dirty="0"/>
              <a:t>*</a:t>
            </a:r>
            <a:r>
              <a:rPr lang="en-US" altLang="ko-KR" sz="1400" dirty="0"/>
              <a:t>.</a:t>
            </a:r>
            <a:r>
              <a:rPr lang="en-US" altLang="ko-KR" sz="1400" dirty="0" err="1"/>
              <a:t>mds</a:t>
            </a:r>
            <a:r>
              <a:rPr lang="en-US" altLang="ko-KR" sz="1400" dirty="0"/>
              <a:t> (model ds)</a:t>
            </a:r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C5C80BC-D84D-E6E8-214F-E1D84655BF51}"/>
              </a:ext>
            </a:extLst>
          </p:cNvPr>
          <p:cNvSpPr/>
          <p:nvPr/>
        </p:nvSpPr>
        <p:spPr>
          <a:xfrm>
            <a:off x="8920264" y="3058434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HMI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BB22A49-4292-3076-B6C9-6C964246115E}"/>
              </a:ext>
            </a:extLst>
          </p:cNvPr>
          <p:cNvCxnSpPr>
            <a:stCxn id="30" idx="2"/>
            <a:endCxn id="48" idx="0"/>
          </p:cNvCxnSpPr>
          <p:nvPr/>
        </p:nvCxnSpPr>
        <p:spPr>
          <a:xfrm rot="16200000" flipH="1">
            <a:off x="7793445" y="1474228"/>
            <a:ext cx="531322" cy="2637088"/>
          </a:xfrm>
          <a:prstGeom prst="bentConnector3">
            <a:avLst>
              <a:gd name="adj1" fmla="val 260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CFDD40B-4FCF-6279-8B30-181AFCE31355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16200000" flipH="1">
            <a:off x="8599537" y="668138"/>
            <a:ext cx="531322" cy="4249271"/>
          </a:xfrm>
          <a:prstGeom prst="bentConnector3">
            <a:avLst>
              <a:gd name="adj1" fmla="val 129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BA527B3-D03A-7E4A-55C2-FA738F113D1C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 rot="16200000" flipH="1">
            <a:off x="6673858" y="2593816"/>
            <a:ext cx="1916717" cy="1783308"/>
          </a:xfrm>
          <a:prstGeom prst="bentConnector3">
            <a:avLst>
              <a:gd name="adj1" fmla="val 104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7DADEF35-7AC3-3578-C756-609FED1F4124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rot="16200000" flipH="1">
            <a:off x="6765125" y="2502549"/>
            <a:ext cx="949814" cy="99893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54519FD-56C2-12C7-E832-1AFE51C72D76}"/>
              </a:ext>
            </a:extLst>
          </p:cNvPr>
          <p:cNvSpPr txBox="1"/>
          <p:nvPr/>
        </p:nvSpPr>
        <p:spPr>
          <a:xfrm>
            <a:off x="10959337" y="2766853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</a:t>
            </a:r>
            <a:r>
              <a:rPr lang="en-US" altLang="ko-KR" sz="1000" dirty="0" err="1"/>
              <a:t>cds</a:t>
            </a:r>
            <a:endParaRPr lang="ko-KR" alt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DE909DE-3B39-0487-D9E6-81B662F59CF8}"/>
              </a:ext>
            </a:extLst>
          </p:cNvPr>
          <p:cNvSpPr txBox="1"/>
          <p:nvPr/>
        </p:nvSpPr>
        <p:spPr>
          <a:xfrm>
            <a:off x="9377651" y="2766854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</a:t>
            </a:r>
            <a:r>
              <a:rPr lang="en-US" altLang="ko-KR" sz="1000" dirty="0" err="1"/>
              <a:t>hds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B0A027-8EB2-C747-DC95-0EEE5A6B27DA}"/>
              </a:ext>
            </a:extLst>
          </p:cNvPr>
          <p:cNvSpPr txBox="1"/>
          <p:nvPr/>
        </p:nvSpPr>
        <p:spPr>
          <a:xfrm>
            <a:off x="7724781" y="3184236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</a:t>
            </a:r>
            <a:r>
              <a:rPr lang="en-US" altLang="ko-KR" sz="1000" dirty="0" err="1"/>
              <a:t>mds</a:t>
            </a:r>
            <a:endParaRPr lang="ko-KR" alt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D28EB6-99AB-3FCB-8AEE-6095BCD38EED}"/>
              </a:ext>
            </a:extLst>
          </p:cNvPr>
          <p:cNvSpPr txBox="1"/>
          <p:nvPr/>
        </p:nvSpPr>
        <p:spPr>
          <a:xfrm>
            <a:off x="8491847" y="4224800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</a:t>
            </a:r>
            <a:r>
              <a:rPr lang="en-US" altLang="ko-KR" sz="1000" dirty="0" err="1"/>
              <a:t>mds</a:t>
            </a:r>
            <a:endParaRPr lang="ko-KR" altLang="en-US" sz="10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F6B52BE-E901-6EB3-76D2-06739B308D78}"/>
              </a:ext>
            </a:extLst>
          </p:cNvPr>
          <p:cNvSpPr/>
          <p:nvPr/>
        </p:nvSpPr>
        <p:spPr>
          <a:xfrm>
            <a:off x="9753750" y="5202519"/>
            <a:ext cx="675415" cy="50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OPC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Server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C83EF9C-5588-FE2B-339C-66333FDB1D0D}"/>
              </a:ext>
            </a:extLst>
          </p:cNvPr>
          <p:cNvSpPr/>
          <p:nvPr/>
        </p:nvSpPr>
        <p:spPr>
          <a:xfrm>
            <a:off x="9753750" y="4313521"/>
            <a:ext cx="675415" cy="50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rd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 OPC</a:t>
            </a:r>
            <a:endParaRPr lang="en-US" altLang="ko-KR" sz="800" dirty="0">
              <a:solidFill>
                <a:srgbClr val="000000"/>
              </a:solidFill>
              <a:latin typeface="Arial Nova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Client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8DE54CC-1E5E-3177-FEBD-FBEEAA295149}"/>
              </a:ext>
            </a:extLst>
          </p:cNvPr>
          <p:cNvSpPr/>
          <p:nvPr/>
        </p:nvSpPr>
        <p:spPr>
          <a:xfrm>
            <a:off x="9753750" y="6091517"/>
            <a:ext cx="675415" cy="507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 Nova" panose="020F0502020204030204"/>
                <a:ea typeface="맑은 고딕" panose="020B0503020000020004" pitchFamily="50" charset="-127"/>
              </a:rPr>
              <a:t>LS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Client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C3EA336-FA3A-CCB0-8AB9-0BB5645ECA03}"/>
              </a:ext>
            </a:extLst>
          </p:cNvPr>
          <p:cNvCxnSpPr>
            <a:cxnSpLocks/>
            <a:stCxn id="73" idx="0"/>
            <a:endCxn id="37" idx="2"/>
          </p:cNvCxnSpPr>
          <p:nvPr/>
        </p:nvCxnSpPr>
        <p:spPr>
          <a:xfrm rot="16200000" flipV="1">
            <a:off x="8863165" y="4863224"/>
            <a:ext cx="888998" cy="1567588"/>
          </a:xfrm>
          <a:prstGeom prst="bentConnector3">
            <a:avLst>
              <a:gd name="adj1" fmla="val 3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6EFD1B6-DDFA-BC01-202B-1A2C2CCA8822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V="1">
            <a:off x="10091458" y="4821520"/>
            <a:ext cx="0" cy="3809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A6BCAAFF-6D3C-C631-5262-D7C625B32F90}"/>
              </a:ext>
            </a:extLst>
          </p:cNvPr>
          <p:cNvCxnSpPr>
            <a:cxnSpLocks/>
            <a:stCxn id="71" idx="1"/>
            <a:endCxn id="37" idx="3"/>
          </p:cNvCxnSpPr>
          <p:nvPr/>
        </p:nvCxnSpPr>
        <p:spPr>
          <a:xfrm rot="10800000">
            <a:off x="8981258" y="4823175"/>
            <a:ext cx="772493" cy="633345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1044320-B44F-3109-4B3A-E5250C492DF6}"/>
              </a:ext>
            </a:extLst>
          </p:cNvPr>
          <p:cNvSpPr/>
          <p:nvPr/>
        </p:nvSpPr>
        <p:spPr>
          <a:xfrm>
            <a:off x="11109512" y="4490253"/>
            <a:ext cx="675415" cy="1932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Field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H/W</a:t>
            </a: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875513FA-14A5-B852-F62D-EF132A24928D}"/>
              </a:ext>
            </a:extLst>
          </p:cNvPr>
          <p:cNvCxnSpPr>
            <a:cxnSpLocks/>
            <a:stCxn id="93" idx="1"/>
            <a:endCxn id="71" idx="3"/>
          </p:cNvCxnSpPr>
          <p:nvPr/>
        </p:nvCxnSpPr>
        <p:spPr>
          <a:xfrm rot="10800000" flipV="1">
            <a:off x="10429167" y="5456517"/>
            <a:ext cx="680347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7FC7CBD-BA40-4BDD-C90E-6A61404432C3}"/>
              </a:ext>
            </a:extLst>
          </p:cNvPr>
          <p:cNvSpPr txBox="1"/>
          <p:nvPr/>
        </p:nvSpPr>
        <p:spPr>
          <a:xfrm>
            <a:off x="5429316" y="3806572"/>
            <a:ext cx="1024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VS code editor</a:t>
            </a:r>
          </a:p>
          <a:p>
            <a:r>
              <a:rPr lang="en-US" altLang="ko-KR" sz="800" dirty="0"/>
              <a:t>Text editor</a:t>
            </a:r>
          </a:p>
          <a:p>
            <a:r>
              <a:rPr lang="en-US" altLang="ko-KR" sz="800" dirty="0"/>
              <a:t>Graph editor</a:t>
            </a:r>
          </a:p>
          <a:p>
            <a:r>
              <a:rPr lang="en-US" altLang="ko-KR" sz="800" dirty="0"/>
              <a:t>…</a:t>
            </a:r>
          </a:p>
          <a:p>
            <a:endParaRPr lang="ko-KR" altLang="en-US" sz="8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6F314BB-2B7D-8274-40E8-694CC82FEB72}"/>
              </a:ext>
            </a:extLst>
          </p:cNvPr>
          <p:cNvCxnSpPr>
            <a:cxnSpLocks/>
            <a:stCxn id="37" idx="1"/>
            <a:endCxn id="127" idx="3"/>
          </p:cNvCxnSpPr>
          <p:nvPr/>
        </p:nvCxnSpPr>
        <p:spPr>
          <a:xfrm flipH="1" flipV="1">
            <a:off x="7191434" y="4819570"/>
            <a:ext cx="875049" cy="3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E8B3CC0-5F02-3B45-7D6C-B9935352AE84}"/>
              </a:ext>
            </a:extLst>
          </p:cNvPr>
          <p:cNvCxnSpPr>
            <a:cxnSpLocks/>
            <a:stCxn id="29" idx="1"/>
            <a:endCxn id="127" idx="0"/>
          </p:cNvCxnSpPr>
          <p:nvPr/>
        </p:nvCxnSpPr>
        <p:spPr>
          <a:xfrm rot="10800000" flipH="1" flipV="1">
            <a:off x="6283176" y="834089"/>
            <a:ext cx="450872" cy="3606135"/>
          </a:xfrm>
          <a:prstGeom prst="bentConnector4">
            <a:avLst>
              <a:gd name="adj1" fmla="val 38026"/>
              <a:gd name="adj2" fmla="val 62127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706B57A-8B38-3A94-B719-FE7C088203B4}"/>
              </a:ext>
            </a:extLst>
          </p:cNvPr>
          <p:cNvSpPr txBox="1"/>
          <p:nvPr/>
        </p:nvSpPr>
        <p:spPr>
          <a:xfrm>
            <a:off x="6923614" y="3813522"/>
            <a:ext cx="801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Unity view</a:t>
            </a:r>
          </a:p>
          <a:p>
            <a:r>
              <a:rPr lang="en-US" altLang="ko-KR" sz="800" dirty="0"/>
              <a:t>Dashboard</a:t>
            </a:r>
          </a:p>
          <a:p>
            <a:r>
              <a:rPr lang="en-US" altLang="ko-KR" sz="800" dirty="0"/>
              <a:t>Error View</a:t>
            </a:r>
          </a:p>
          <a:p>
            <a:r>
              <a:rPr lang="en-US" altLang="ko-KR" sz="800" dirty="0"/>
              <a:t>…</a:t>
            </a:r>
            <a:endParaRPr lang="ko-KR" altLang="en-US" sz="8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88F3F0A3-3190-EDD4-AB22-45DC30158DBD}"/>
              </a:ext>
            </a:extLst>
          </p:cNvPr>
          <p:cNvSpPr/>
          <p:nvPr/>
        </p:nvSpPr>
        <p:spPr>
          <a:xfrm>
            <a:off x="2781300" y="3058434"/>
            <a:ext cx="2040914" cy="32332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Offline Viewer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248129C-8D5A-0608-829E-17EF41B348F5}"/>
              </a:ext>
            </a:extLst>
          </p:cNvPr>
          <p:cNvSpPr/>
          <p:nvPr/>
        </p:nvSpPr>
        <p:spPr>
          <a:xfrm>
            <a:off x="6276661" y="4440225"/>
            <a:ext cx="914774" cy="75869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DS.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 panose="020F0502020204030204"/>
                <a:ea typeface="맑은 고딕" panose="020B0503020000020004" pitchFamily="50" charset="-127"/>
                <a:cs typeface="+mn-cs"/>
              </a:rPr>
              <a:t>Net Manager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A7479A8-0CFB-EDF2-79FB-FEA2F2385F3B}"/>
              </a:ext>
            </a:extLst>
          </p:cNvPr>
          <p:cNvSpPr txBox="1"/>
          <p:nvPr/>
        </p:nvSpPr>
        <p:spPr>
          <a:xfrm>
            <a:off x="2997143" y="3437779"/>
            <a:ext cx="1069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Duality Views</a:t>
            </a:r>
          </a:p>
          <a:p>
            <a:r>
              <a:rPr lang="en-US" altLang="ko-KR" sz="800" dirty="0"/>
              <a:t> - Time Chart </a:t>
            </a:r>
          </a:p>
          <a:p>
            <a:r>
              <a:rPr lang="en-US" altLang="ko-KR" sz="800" dirty="0"/>
              <a:t> - Causal Graph</a:t>
            </a:r>
          </a:p>
          <a:p>
            <a:r>
              <a:rPr lang="en-US" altLang="ko-KR" sz="800" dirty="0"/>
              <a:t> - Flow Chart</a:t>
            </a:r>
          </a:p>
          <a:p>
            <a:r>
              <a:rPr lang="en-US" altLang="ko-KR" sz="800" dirty="0"/>
              <a:t> - Theta pi view</a:t>
            </a:r>
          </a:p>
          <a:p>
            <a:r>
              <a:rPr lang="en-US" altLang="ko-KR" sz="800" dirty="0"/>
              <a:t>…</a:t>
            </a:r>
          </a:p>
          <a:p>
            <a:endParaRPr lang="ko-KR" altLang="en-US" sz="800" dirty="0"/>
          </a:p>
        </p:txBody>
      </p: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ACDAD992-28AB-9BBB-D563-CDDBA358D080}"/>
              </a:ext>
            </a:extLst>
          </p:cNvPr>
          <p:cNvCxnSpPr>
            <a:cxnSpLocks/>
            <a:stCxn id="30" idx="1"/>
            <a:endCxn id="117" idx="0"/>
          </p:cNvCxnSpPr>
          <p:nvPr/>
        </p:nvCxnSpPr>
        <p:spPr>
          <a:xfrm rot="10800000" flipV="1">
            <a:off x="3801758" y="2147766"/>
            <a:ext cx="2481419" cy="91066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5E97206-69DF-E05F-6C83-4E1C3123F98A}"/>
              </a:ext>
            </a:extLst>
          </p:cNvPr>
          <p:cNvSpPr txBox="1"/>
          <p:nvPr/>
        </p:nvSpPr>
        <p:spPr>
          <a:xfrm>
            <a:off x="3188701" y="2760532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</a:t>
            </a:r>
            <a:r>
              <a:rPr lang="en-US" altLang="ko-KR" sz="1000" dirty="0" err="1"/>
              <a:t>mds</a:t>
            </a:r>
            <a:endParaRPr lang="ko-KR" altLang="en-US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AC4B1B-8D14-F287-8D91-C5DE77DDA77B}"/>
              </a:ext>
            </a:extLst>
          </p:cNvPr>
          <p:cNvSpPr txBox="1"/>
          <p:nvPr/>
        </p:nvSpPr>
        <p:spPr>
          <a:xfrm>
            <a:off x="5346396" y="2978240"/>
            <a:ext cx="914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*</a:t>
            </a:r>
            <a:r>
              <a:rPr lang="en-US" altLang="ko-KR" sz="1000" dirty="0"/>
              <a:t>.ds</a:t>
            </a:r>
            <a:endParaRPr lang="ko-KR" altLang="en-US" sz="1000" dirty="0"/>
          </a:p>
        </p:txBody>
      </p: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F54816D3-8D02-9E7B-93E3-B5BD505EBD34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9835038" y="3434606"/>
            <a:ext cx="697408" cy="317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E52F488-DEA7-BB16-932F-23509CCF6577}"/>
              </a:ext>
            </a:extLst>
          </p:cNvPr>
          <p:cNvCxnSpPr>
            <a:cxnSpLocks/>
            <a:stCxn id="36" idx="0"/>
            <a:endCxn id="127" idx="2"/>
          </p:cNvCxnSpPr>
          <p:nvPr/>
        </p:nvCxnSpPr>
        <p:spPr>
          <a:xfrm flipH="1" flipV="1">
            <a:off x="6734048" y="5198915"/>
            <a:ext cx="6514" cy="2576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734C5334-3AD8-0D1B-E0AE-A6AA9CB3080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88116" y="2897496"/>
            <a:ext cx="626705" cy="2465963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5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151</Words>
  <Application>Microsoft Office PowerPoint</Application>
  <PresentationFormat>와이드스크린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Arial Nova</vt:lpstr>
      <vt:lpstr>Office 테마</vt:lpstr>
      <vt:lpstr>DS Architecture v1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Architecture</dc:title>
  <dc:creator>안 승훈</dc:creator>
  <cp:lastModifiedBy>안 승훈</cp:lastModifiedBy>
  <cp:revision>1</cp:revision>
  <dcterms:created xsi:type="dcterms:W3CDTF">2022-05-11T03:53:08Z</dcterms:created>
  <dcterms:modified xsi:type="dcterms:W3CDTF">2022-05-11T06:09:17Z</dcterms:modified>
</cp:coreProperties>
</file>