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546A-EDBC-460F-A8E2-6BD58247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43472-FEF8-4C9E-9E80-8CB2C716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FBDF-4573-45C1-B61D-C9550BFB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C3D2-18D5-4C16-BF7B-F8412264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CCD8F-98DA-477C-9FCD-02F3A3FC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FF59A-82F3-4F64-A021-350B3B2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A6892-8914-4C45-92B9-3BD390E3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58C97-F308-4797-BE49-AD6A69CF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510D1-2614-44F1-BE3A-E2D65F8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BC4AE-22C7-49F4-8380-11F89E0A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6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BEA1A-B97C-40DE-B6D9-B8FB54740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C32A6-175B-42B3-8016-63D5ADDB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2202-E4C6-41E9-9D59-E194B225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1B2D0-D039-4CA7-9FF1-6057FB81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FC17A-8885-4E44-83DB-6ACB754C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DFD91-8427-432B-A963-C893D40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FB7A-F38D-464C-ABC9-DE654BF2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C3F6E-164B-4FB9-A868-E973DF6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E244D-A580-4072-9F27-2848130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1DD8-A7B2-4C01-B520-942228F4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553B1-7C66-4586-909F-1FFEB845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99C46-5B3C-4A07-88E7-D3E2C3C1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8E4B-72B9-41F8-A4F9-8990502F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B4F53-D569-4A07-B1F4-179F81B8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B0A6A-418B-41DA-BAE1-032C0B57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0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7BE8-1284-434F-A6C3-4796C6C8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5FBED-927D-410B-A295-EF49D0CB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066B-A7BA-45B8-8847-F3F60214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D3FAB-15BF-408E-B84B-B3EC9C0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8332B-07B2-4D26-8D26-2C2EE21E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6FB6F-7B2C-4B0E-AD8C-102398ED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4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3D1B-0B2D-462F-83D2-78F9BD65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30A92-89D8-449D-9EA7-3EBD1F1D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6CC8-FB34-401D-B436-3023E6D7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B0FF8A-972C-411B-B982-23190196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C21634-9D08-480B-9581-4FDE9E87B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BFA-1538-47B2-A17B-26A419EC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275893-CCE0-4FB3-B4E5-1C1363B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6D9242-C1B2-4342-94A9-4FF3B992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0A96C-E09C-4FA5-96AD-B8BADD3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D35F4-C7B8-4AA2-AA42-438AC70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D2FCC-8D7C-479E-B1AE-997BA9B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B2E72-D4BE-4599-BD9B-A687E6E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5BC52-E0B0-4757-B507-137AD30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91FF-5479-4FC5-9056-31326C8B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F8122-3C25-4200-961A-5539BCB6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20447-4A43-4750-9275-61D201CA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DBE0E-EA38-4399-BBD6-B3AFD43E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F4769-1878-4BFB-80C9-6CB00619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CA6A5-6AC7-46B2-BE64-6F4F6FA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40D2C-EE9E-43C4-8AF0-590FEAC3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2B03F-3964-4B43-84C7-09FA6283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A361-6EE3-483D-9327-1AD32665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76E51-30CA-461A-8244-F0FAD516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B47CC-BCCE-47CB-96AF-EC89D4A5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2AF65-9B39-4AFF-B991-89E4D6AD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A9C15-9473-41AF-B6C6-37BFC77F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94B3F-1FE5-4968-966C-D716FEA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FCA5E-23F8-401E-A52D-1D8F8FC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262F7-D850-4ACE-AEA5-F2212308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98976-DE3D-45CC-8AFB-446EFF991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6B5B-7382-4801-A41C-096207E4DAC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6A2B9-F777-4BB8-9A8F-50852D3C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9DBAC-3ADD-48B3-9EF9-7026F5CA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7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D35E-4A90-4AF5-9C58-A722C481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1487AB-B8C2-4DA8-99ED-2F6170C7B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CB9835-3BE7-4636-9CCD-F75C19B48D6B}"/>
              </a:ext>
            </a:extLst>
          </p:cNvPr>
          <p:cNvSpPr/>
          <p:nvPr/>
        </p:nvSpPr>
        <p:spPr>
          <a:xfrm>
            <a:off x="483871" y="1433375"/>
            <a:ext cx="914400" cy="39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*.ds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0820F4-D1AE-4152-A994-B25822F8B137}"/>
              </a:ext>
            </a:extLst>
          </p:cNvPr>
          <p:cNvSpPr/>
          <p:nvPr/>
        </p:nvSpPr>
        <p:spPr>
          <a:xfrm>
            <a:off x="3478689" y="11201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153E78-5B33-48DE-84F6-87454FB8E0CF}"/>
              </a:ext>
            </a:extLst>
          </p:cNvPr>
          <p:cNvSpPr/>
          <p:nvPr/>
        </p:nvSpPr>
        <p:spPr>
          <a:xfrm>
            <a:off x="286403" y="3960492"/>
            <a:ext cx="1231076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hmi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FC603B-F8EA-4487-AAF4-C3F0797F469F}"/>
              </a:ext>
            </a:extLst>
          </p:cNvPr>
          <p:cNvCxnSpPr>
            <a:cxnSpLocks/>
            <a:stCxn id="4" idx="3"/>
            <a:endCxn id="184" idx="1"/>
          </p:cNvCxnSpPr>
          <p:nvPr/>
        </p:nvCxnSpPr>
        <p:spPr>
          <a:xfrm>
            <a:off x="1398271" y="1630547"/>
            <a:ext cx="578382" cy="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EA3E28-9E9B-4498-923F-A6364D52DB29}"/>
              </a:ext>
            </a:extLst>
          </p:cNvPr>
          <p:cNvSpPr/>
          <p:nvPr/>
        </p:nvSpPr>
        <p:spPr>
          <a:xfrm>
            <a:off x="5952807" y="3185771"/>
            <a:ext cx="1231076" cy="88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</a:p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57149F-A300-4DF4-ACE7-9510587212B0}"/>
              </a:ext>
            </a:extLst>
          </p:cNvPr>
          <p:cNvSpPr/>
          <p:nvPr/>
        </p:nvSpPr>
        <p:spPr>
          <a:xfrm>
            <a:off x="423310" y="2535542"/>
            <a:ext cx="1188808" cy="54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editor/</a:t>
            </a:r>
          </a:p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29" name="구름 28">
            <a:extLst>
              <a:ext uri="{FF2B5EF4-FFF2-40B4-BE49-F238E27FC236}">
                <a16:creationId xmlns:a16="http://schemas.microsoft.com/office/drawing/2014/main" id="{EDE2FF13-B16B-46D6-8B4B-059C711B760F}"/>
              </a:ext>
            </a:extLst>
          </p:cNvPr>
          <p:cNvSpPr/>
          <p:nvPr/>
        </p:nvSpPr>
        <p:spPr>
          <a:xfrm>
            <a:off x="8216599" y="3429000"/>
            <a:ext cx="1231076" cy="64463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cloud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162A42-C4C3-489F-BC44-BCCD87E8FF07}"/>
              </a:ext>
            </a:extLst>
          </p:cNvPr>
          <p:cNvSpPr/>
          <p:nvPr/>
        </p:nvSpPr>
        <p:spPr>
          <a:xfrm>
            <a:off x="7393837" y="1550551"/>
            <a:ext cx="1231076" cy="5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OPC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4" name="배지 33">
            <a:extLst>
              <a:ext uri="{FF2B5EF4-FFF2-40B4-BE49-F238E27FC236}">
                <a16:creationId xmlns:a16="http://schemas.microsoft.com/office/drawing/2014/main" id="{42D7ECDF-623A-4B4C-A4A3-5F8285D6D3B8}"/>
              </a:ext>
            </a:extLst>
          </p:cNvPr>
          <p:cNvSpPr/>
          <p:nvPr/>
        </p:nvSpPr>
        <p:spPr>
          <a:xfrm>
            <a:off x="10409585" y="1389704"/>
            <a:ext cx="1170085" cy="914400"/>
          </a:xfrm>
          <a:prstGeom prst="plaqu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Factory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5B22D0-7971-49B8-9DB6-77471DB8EA07}"/>
              </a:ext>
            </a:extLst>
          </p:cNvPr>
          <p:cNvCxnSpPr>
            <a:cxnSpLocks/>
            <a:stCxn id="32" idx="3"/>
            <a:endCxn id="261" idx="1"/>
          </p:cNvCxnSpPr>
          <p:nvPr/>
        </p:nvCxnSpPr>
        <p:spPr>
          <a:xfrm flipV="1">
            <a:off x="8624913" y="1630547"/>
            <a:ext cx="480523" cy="216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12C5C1B-3C27-4878-8A1C-31862D9A3B3D}"/>
              </a:ext>
            </a:extLst>
          </p:cNvPr>
          <p:cNvSpPr/>
          <p:nvPr/>
        </p:nvSpPr>
        <p:spPr>
          <a:xfrm>
            <a:off x="10352928" y="3473604"/>
            <a:ext cx="1231076" cy="486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1A1FBB-E592-4101-9AA7-4370A69E1013}"/>
              </a:ext>
            </a:extLst>
          </p:cNvPr>
          <p:cNvSpPr/>
          <p:nvPr/>
        </p:nvSpPr>
        <p:spPr>
          <a:xfrm>
            <a:off x="223733" y="952245"/>
            <a:ext cx="1528445" cy="2799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6B3A2A-0BA4-4697-A8BE-53A97663B21E}"/>
              </a:ext>
            </a:extLst>
          </p:cNvPr>
          <p:cNvSpPr txBox="1"/>
          <p:nvPr/>
        </p:nvSpPr>
        <p:spPr>
          <a:xfrm>
            <a:off x="66630" y="614805"/>
            <a:ext cx="83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68A180-6CF0-42B1-AEF4-8C4B11E5D7D5}"/>
              </a:ext>
            </a:extLst>
          </p:cNvPr>
          <p:cNvCxnSpPr>
            <a:cxnSpLocks/>
            <a:stCxn id="9" idx="3"/>
            <a:endCxn id="29" idx="2"/>
          </p:cNvCxnSpPr>
          <p:nvPr/>
        </p:nvCxnSpPr>
        <p:spPr>
          <a:xfrm>
            <a:off x="7183883" y="3629358"/>
            <a:ext cx="1036535" cy="121957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42E46B-A9BB-4878-8228-BF500D4AA4EB}"/>
              </a:ext>
            </a:extLst>
          </p:cNvPr>
          <p:cNvCxnSpPr>
            <a:cxnSpLocks/>
            <a:stCxn id="29" idx="0"/>
            <a:endCxn id="47" idx="1"/>
          </p:cNvCxnSpPr>
          <p:nvPr/>
        </p:nvCxnSpPr>
        <p:spPr>
          <a:xfrm flipV="1">
            <a:off x="9446649" y="3717048"/>
            <a:ext cx="906279" cy="342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FD4B597-FD5E-494E-97D7-8A20787DC4EF}"/>
              </a:ext>
            </a:extLst>
          </p:cNvPr>
          <p:cNvSpPr/>
          <p:nvPr/>
        </p:nvSpPr>
        <p:spPr>
          <a:xfrm>
            <a:off x="356675" y="6101514"/>
            <a:ext cx="1231076" cy="576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simulator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CDE1F-F6C6-433E-AF02-473E02AA49A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941071" y="1827718"/>
            <a:ext cx="76643" cy="70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E5F96C06-7CC7-4A36-AD3F-C8084D5907B7}"/>
              </a:ext>
            </a:extLst>
          </p:cNvPr>
          <p:cNvCxnSpPr>
            <a:cxnSpLocks/>
            <a:stCxn id="257" idx="3"/>
            <a:endCxn id="9" idx="0"/>
          </p:cNvCxnSpPr>
          <p:nvPr/>
        </p:nvCxnSpPr>
        <p:spPr>
          <a:xfrm>
            <a:off x="5402720" y="1914543"/>
            <a:ext cx="1165625" cy="12712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BA2C9056-1FB6-441F-87E2-9CB2EA0544EF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517479" y="1846904"/>
            <a:ext cx="5876358" cy="2293697"/>
          </a:xfrm>
          <a:prstGeom prst="curvedConnector3">
            <a:avLst>
              <a:gd name="adj1" fmla="val 702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28659E32-FDE0-4B82-88D8-55A7362C04B4}"/>
              </a:ext>
            </a:extLst>
          </p:cNvPr>
          <p:cNvCxnSpPr>
            <a:cxnSpLocks/>
            <a:stCxn id="32" idx="1"/>
            <a:endCxn id="9" idx="0"/>
          </p:cNvCxnSpPr>
          <p:nvPr/>
        </p:nvCxnSpPr>
        <p:spPr>
          <a:xfrm rot="10800000" flipV="1">
            <a:off x="6568345" y="1846903"/>
            <a:ext cx="825492" cy="1338867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6C345E2C-82C4-445F-9921-54E7578C9DEE}"/>
              </a:ext>
            </a:extLst>
          </p:cNvPr>
          <p:cNvCxnSpPr>
            <a:cxnSpLocks/>
            <a:stCxn id="86" idx="3"/>
            <a:endCxn id="56" idx="1"/>
          </p:cNvCxnSpPr>
          <p:nvPr/>
        </p:nvCxnSpPr>
        <p:spPr>
          <a:xfrm flipV="1">
            <a:off x="1587751" y="4990423"/>
            <a:ext cx="738980" cy="1399139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BEE47405-1718-45B7-8CD1-2F701A2BD90E}"/>
              </a:ext>
            </a:extLst>
          </p:cNvPr>
          <p:cNvSpPr/>
          <p:nvPr/>
        </p:nvSpPr>
        <p:spPr>
          <a:xfrm>
            <a:off x="1976653" y="1415031"/>
            <a:ext cx="1175915" cy="4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compiler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401D0CB-CEE2-4080-8E1A-93961AD80A02}"/>
              </a:ext>
            </a:extLst>
          </p:cNvPr>
          <p:cNvCxnSpPr>
            <a:cxnSpLocks/>
            <a:stCxn id="184" idx="3"/>
            <a:endCxn id="6" idx="1"/>
          </p:cNvCxnSpPr>
          <p:nvPr/>
        </p:nvCxnSpPr>
        <p:spPr>
          <a:xfrm flipV="1">
            <a:off x="3152568" y="1457343"/>
            <a:ext cx="326121" cy="1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F546E641-674F-43B8-B452-1004D2B07FF3}"/>
              </a:ext>
            </a:extLst>
          </p:cNvPr>
          <p:cNvSpPr/>
          <p:nvPr/>
        </p:nvSpPr>
        <p:spPr>
          <a:xfrm>
            <a:off x="10337740" y="4217788"/>
            <a:ext cx="1231076" cy="486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editor</a:t>
            </a:r>
            <a:endParaRPr lang="ko-KR" altLang="en-US" dirty="0"/>
          </a:p>
        </p:txBody>
      </p:sp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8990AB31-FDCB-4839-B6CC-E2CAD48CB211}"/>
              </a:ext>
            </a:extLst>
          </p:cNvPr>
          <p:cNvCxnSpPr>
            <a:cxnSpLocks/>
            <a:stCxn id="214" idx="1"/>
            <a:endCxn id="29" idx="1"/>
          </p:cNvCxnSpPr>
          <p:nvPr/>
        </p:nvCxnSpPr>
        <p:spPr>
          <a:xfrm rot="10800000">
            <a:off x="8832138" y="4072944"/>
            <a:ext cx="1505603" cy="388288"/>
          </a:xfrm>
          <a:prstGeom prst="curvedConnector2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082C273B-8453-460A-889C-573E30B4D858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5400000">
            <a:off x="7700241" y="2941048"/>
            <a:ext cx="12700" cy="2263792"/>
          </a:xfrm>
          <a:prstGeom prst="curvedConnector3">
            <a:avLst>
              <a:gd name="adj1" fmla="val 1805402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구부러짐 227">
            <a:extLst>
              <a:ext uri="{FF2B5EF4-FFF2-40B4-BE49-F238E27FC236}">
                <a16:creationId xmlns:a16="http://schemas.microsoft.com/office/drawing/2014/main" id="{9B3084BD-010B-4B20-925D-D023D52534B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>
            <a:off x="1612119" y="2808434"/>
            <a:ext cx="4340689" cy="82092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5B2DB255-90A0-4962-8680-BE5BF76643C0}"/>
              </a:ext>
            </a:extLst>
          </p:cNvPr>
          <p:cNvSpPr/>
          <p:nvPr/>
        </p:nvSpPr>
        <p:spPr>
          <a:xfrm>
            <a:off x="10342073" y="4981408"/>
            <a:ext cx="1231076" cy="486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 err="1"/>
              <a:t>hmi</a:t>
            </a:r>
            <a:endParaRPr lang="ko-KR" altLang="en-US" dirty="0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EAD512BD-E9E1-4220-8B67-5C82447E322F}"/>
              </a:ext>
            </a:extLst>
          </p:cNvPr>
          <p:cNvSpPr/>
          <p:nvPr/>
        </p:nvSpPr>
        <p:spPr>
          <a:xfrm>
            <a:off x="3631089" y="12725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9F67991-1F22-4667-A514-9C1E61C0EB2C}"/>
              </a:ext>
            </a:extLst>
          </p:cNvPr>
          <p:cNvSpPr/>
          <p:nvPr/>
        </p:nvSpPr>
        <p:spPr>
          <a:xfrm>
            <a:off x="3783489" y="14249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D20C7B63-66FC-461C-9807-A83866D698D7}"/>
              </a:ext>
            </a:extLst>
          </p:cNvPr>
          <p:cNvSpPr/>
          <p:nvPr/>
        </p:nvSpPr>
        <p:spPr>
          <a:xfrm>
            <a:off x="3935889" y="15773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Core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238B4346-A42A-45FA-8D53-1E862F7AC882}"/>
              </a:ext>
            </a:extLst>
          </p:cNvPr>
          <p:cNvSpPr/>
          <p:nvPr/>
        </p:nvSpPr>
        <p:spPr>
          <a:xfrm>
            <a:off x="9105436" y="1490223"/>
            <a:ext cx="779354" cy="280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45CD7D-0287-4F6B-AD59-4E22D94AA92A}"/>
              </a:ext>
            </a:extLst>
          </p:cNvPr>
          <p:cNvSpPr/>
          <p:nvPr/>
        </p:nvSpPr>
        <p:spPr>
          <a:xfrm>
            <a:off x="2326731" y="4648898"/>
            <a:ext cx="1407234" cy="6830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 event</a:t>
            </a:r>
          </a:p>
          <a:p>
            <a:pPr algn="ctr"/>
            <a:r>
              <a:rPr lang="en-US" altLang="ko-KR" sz="1400" dirty="0"/>
              <a:t>Manager</a:t>
            </a:r>
          </a:p>
          <a:p>
            <a:pPr algn="ctr"/>
            <a:r>
              <a:rPr lang="en-US" altLang="ko-KR" sz="1400" dirty="0"/>
              <a:t>REST</a:t>
            </a:r>
            <a:endParaRPr lang="ko-KR" altLang="en-US" sz="14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041A5BF4-38B8-433E-AE5A-7C10D7965122}"/>
              </a:ext>
            </a:extLst>
          </p:cNvPr>
          <p:cNvCxnSpPr>
            <a:cxnSpLocks/>
            <a:stCxn id="257" idx="2"/>
            <a:endCxn id="56" idx="0"/>
          </p:cNvCxnSpPr>
          <p:nvPr/>
        </p:nvCxnSpPr>
        <p:spPr>
          <a:xfrm rot="5400000">
            <a:off x="2651263" y="2630856"/>
            <a:ext cx="2397128" cy="1638957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304E380-5582-4526-A721-4E5E5B49E0C5}"/>
              </a:ext>
            </a:extLst>
          </p:cNvPr>
          <p:cNvSpPr/>
          <p:nvPr/>
        </p:nvSpPr>
        <p:spPr>
          <a:xfrm>
            <a:off x="366793" y="5488260"/>
            <a:ext cx="1231076" cy="3602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 </a:t>
            </a:r>
            <a:r>
              <a:rPr lang="en-US" altLang="ko-KR" dirty="0" err="1"/>
              <a:t>hmi</a:t>
            </a:r>
            <a:endParaRPr lang="ko-KR" altLang="en-US" dirty="0"/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75385605-31BA-4C5C-AB3D-D400EECEA803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1597869" y="5668369"/>
            <a:ext cx="2730457" cy="184310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8752F1A9-D2A2-46A4-ABD8-DAB44361E76B}"/>
              </a:ext>
            </a:extLst>
          </p:cNvPr>
          <p:cNvCxnSpPr>
            <a:cxnSpLocks/>
            <a:stCxn id="241" idx="1"/>
            <a:endCxn id="29" idx="1"/>
          </p:cNvCxnSpPr>
          <p:nvPr/>
        </p:nvCxnSpPr>
        <p:spPr>
          <a:xfrm rot="10800000">
            <a:off x="8832137" y="4072944"/>
            <a:ext cx="1509936" cy="1151908"/>
          </a:xfrm>
          <a:prstGeom prst="curvedConnector2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4B52E7-A2F5-4DE2-A468-603148D0D140}"/>
              </a:ext>
            </a:extLst>
          </p:cNvPr>
          <p:cNvSpPr txBox="1"/>
          <p:nvPr/>
        </p:nvSpPr>
        <p:spPr>
          <a:xfrm>
            <a:off x="307868" y="4298178"/>
            <a:ext cx="1218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Html, </a:t>
            </a:r>
            <a:r>
              <a:rPr lang="en-US" altLang="ko-KR" sz="1100" dirty="0" err="1"/>
              <a:t>Javascript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node-</a:t>
            </a:r>
            <a:r>
              <a:rPr lang="en-US" altLang="ko-KR" sz="1100" dirty="0" err="1"/>
              <a:t>opcua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6D3F2E-0BF7-4AC8-BEA1-506E8B862E3A}"/>
              </a:ext>
            </a:extLst>
          </p:cNvPr>
          <p:cNvSpPr txBox="1"/>
          <p:nvPr/>
        </p:nvSpPr>
        <p:spPr>
          <a:xfrm>
            <a:off x="5913357" y="4091259"/>
            <a:ext cx="13227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http://localhost/</a:t>
            </a:r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python or node.js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FBEB4-C11A-4B24-A09C-FF173BD15C97}"/>
              </a:ext>
            </a:extLst>
          </p:cNvPr>
          <p:cNvSpPr txBox="1"/>
          <p:nvPr/>
        </p:nvSpPr>
        <p:spPr>
          <a:xfrm>
            <a:off x="2401232" y="5337491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http://localhost/...</a:t>
            </a:r>
            <a:endParaRPr lang="ko-KR" altLang="en-US" sz="11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51DFD0-86AD-49AA-A138-9EBEC890D396}"/>
              </a:ext>
            </a:extLst>
          </p:cNvPr>
          <p:cNvSpPr/>
          <p:nvPr/>
        </p:nvSpPr>
        <p:spPr>
          <a:xfrm>
            <a:off x="4328326" y="5556326"/>
            <a:ext cx="1231076" cy="5927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 OPC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0FB03483-C667-41C6-8C28-59DA4EC129BA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3733965" y="4990423"/>
            <a:ext cx="594361" cy="862256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C09A17E0-2E36-459B-85A8-D7CB53F6743F}"/>
              </a:ext>
            </a:extLst>
          </p:cNvPr>
          <p:cNvCxnSpPr>
            <a:cxnSpLocks/>
            <a:stCxn id="86" idx="3"/>
            <a:endCxn id="54" idx="1"/>
          </p:cNvCxnSpPr>
          <p:nvPr/>
        </p:nvCxnSpPr>
        <p:spPr>
          <a:xfrm flipV="1">
            <a:off x="1587751" y="5852679"/>
            <a:ext cx="2740575" cy="536883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B54EB-97B3-4C06-B255-F1E29A18C84D}"/>
              </a:ext>
            </a:extLst>
          </p:cNvPr>
          <p:cNvSpPr txBox="1"/>
          <p:nvPr/>
        </p:nvSpPr>
        <p:spPr>
          <a:xfrm>
            <a:off x="4544555" y="6149031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python</a:t>
            </a:r>
            <a:endParaRPr lang="ko-KR" altLang="en-US" sz="1100" dirty="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556BD75E-6944-4E1C-8DD9-D4CE54399741}"/>
              </a:ext>
            </a:extLst>
          </p:cNvPr>
          <p:cNvSpPr/>
          <p:nvPr/>
        </p:nvSpPr>
        <p:spPr>
          <a:xfrm>
            <a:off x="6288280" y="4600051"/>
            <a:ext cx="645713" cy="32224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95A3B117-5356-4BB2-9B15-0CFB6615FE79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16200000" flipH="1">
            <a:off x="6285907" y="4355382"/>
            <a:ext cx="607668" cy="4279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D7C3D8A-04B5-4B81-9626-5438AC9B7F2C}"/>
              </a:ext>
            </a:extLst>
          </p:cNvPr>
          <p:cNvSpPr txBox="1"/>
          <p:nvPr/>
        </p:nvSpPr>
        <p:spPr>
          <a:xfrm>
            <a:off x="437085" y="3074794"/>
            <a:ext cx="111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WebGLStudio</a:t>
            </a:r>
            <a:r>
              <a:rPr lang="en-US" altLang="ko-KR" sz="1100" dirty="0"/>
              <a:t>/</a:t>
            </a:r>
          </a:p>
          <a:p>
            <a:r>
              <a:rPr lang="en-US" altLang="ko-KR" sz="1100" dirty="0" err="1"/>
              <a:t>LiteGraph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01B64-D003-42CE-9848-586C92534BC5}"/>
              </a:ext>
            </a:extLst>
          </p:cNvPr>
          <p:cNvSpPr txBox="1"/>
          <p:nvPr/>
        </p:nvSpPr>
        <p:spPr>
          <a:xfrm>
            <a:off x="7353075" y="211572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Python or </a:t>
            </a:r>
            <a:r>
              <a:rPr lang="en-US" altLang="ko-KR" sz="900" dirty="0" err="1"/>
              <a:t>KEPServer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6859C3-B774-4132-B2FB-A916834E4755}"/>
              </a:ext>
            </a:extLst>
          </p:cNvPr>
          <p:cNvSpPr txBox="1"/>
          <p:nvPr/>
        </p:nvSpPr>
        <p:spPr>
          <a:xfrm>
            <a:off x="10391524" y="550718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Html, </a:t>
            </a:r>
            <a:r>
              <a:rPr lang="en-US" altLang="ko-KR" sz="1100" dirty="0" err="1"/>
              <a:t>Javascript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8DE27-B905-40D9-91FE-1DCE1FD46F2E}"/>
              </a:ext>
            </a:extLst>
          </p:cNvPr>
          <p:cNvSpPr txBox="1"/>
          <p:nvPr/>
        </p:nvSpPr>
        <p:spPr>
          <a:xfrm rot="2542598">
            <a:off x="8575853" y="4803846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제어는 </a:t>
            </a:r>
            <a:r>
              <a:rPr lang="en-US" altLang="ko-KR" sz="800" dirty="0"/>
              <a:t>OPC server</a:t>
            </a:r>
            <a:r>
              <a:rPr lang="ko-KR" altLang="en-US" sz="800" dirty="0"/>
              <a:t>와 직접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4654C43-C49F-4AC7-A13C-A83AB94D99EF}"/>
              </a:ext>
            </a:extLst>
          </p:cNvPr>
          <p:cNvCxnSpPr/>
          <p:nvPr/>
        </p:nvCxnSpPr>
        <p:spPr>
          <a:xfrm>
            <a:off x="5716083" y="728053"/>
            <a:ext cx="0" cy="594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EB925A4-A0DC-4A12-9506-4A36FE260866}"/>
              </a:ext>
            </a:extLst>
          </p:cNvPr>
          <p:cNvSpPr/>
          <p:nvPr/>
        </p:nvSpPr>
        <p:spPr>
          <a:xfrm>
            <a:off x="7542065" y="6037469"/>
            <a:ext cx="1188808" cy="54578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endParaRPr lang="en-US" altLang="ko-KR" dirty="0"/>
          </a:p>
          <a:p>
            <a:pPr algn="ctr"/>
            <a:r>
              <a:rPr lang="ko-KR" altLang="en-US" dirty="0"/>
              <a:t>확장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A277CD-CF14-41CC-9440-CFA9A5AA5403}"/>
              </a:ext>
            </a:extLst>
          </p:cNvPr>
          <p:cNvSpPr txBox="1"/>
          <p:nvPr/>
        </p:nvSpPr>
        <p:spPr>
          <a:xfrm>
            <a:off x="6198241" y="4922295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Local</a:t>
            </a:r>
            <a:r>
              <a:rPr lang="ko-KR" altLang="en-US" sz="800" dirty="0"/>
              <a:t> </a:t>
            </a:r>
            <a:r>
              <a:rPr lang="en-US" altLang="ko-KR" sz="800" dirty="0"/>
              <a:t>database</a:t>
            </a:r>
          </a:p>
          <a:p>
            <a:r>
              <a:rPr lang="en-US" altLang="ko-KR" sz="800" dirty="0" err="1"/>
              <a:t>sqlite</a:t>
            </a:r>
            <a:endParaRPr lang="ko-KR" altLang="en-US" sz="800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03C297A-90D0-4AB6-A86E-339D7C55FF7F}"/>
              </a:ext>
            </a:extLst>
          </p:cNvPr>
          <p:cNvSpPr/>
          <p:nvPr/>
        </p:nvSpPr>
        <p:spPr>
          <a:xfrm>
            <a:off x="9115919" y="2156927"/>
            <a:ext cx="790828" cy="297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PAIX</a:t>
            </a:r>
            <a:r>
              <a:rPr lang="ko-KR" altLang="en-US" sz="800" dirty="0"/>
              <a:t> </a:t>
            </a:r>
            <a:r>
              <a:rPr lang="en-US" altLang="ko-KR" sz="800" dirty="0" err="1"/>
              <a:t>warpper</a:t>
            </a:r>
            <a:endParaRPr lang="ko-KR" altLang="en-US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3B4A630-811A-44E2-9769-DBB88C688D24}"/>
              </a:ext>
            </a:extLst>
          </p:cNvPr>
          <p:cNvCxnSpPr>
            <a:cxnSpLocks/>
            <a:stCxn id="32" idx="3"/>
            <a:endCxn id="115" idx="1"/>
          </p:cNvCxnSpPr>
          <p:nvPr/>
        </p:nvCxnSpPr>
        <p:spPr>
          <a:xfrm>
            <a:off x="8624913" y="1846904"/>
            <a:ext cx="491006" cy="458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54E3DD2-4CA1-459B-B590-A4B10DCACCDE}"/>
              </a:ext>
            </a:extLst>
          </p:cNvPr>
          <p:cNvSpPr txBox="1"/>
          <p:nvPr/>
        </p:nvSpPr>
        <p:spPr>
          <a:xfrm>
            <a:off x="9006871" y="1949706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PC</a:t>
            </a:r>
            <a:endParaRPr lang="ko-KR" altLang="en-US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4C84E7-2F3E-4EE3-9830-E07A30CC2F0C}"/>
              </a:ext>
            </a:extLst>
          </p:cNvPr>
          <p:cNvSpPr txBox="1"/>
          <p:nvPr/>
        </p:nvSpPr>
        <p:spPr>
          <a:xfrm>
            <a:off x="9131498" y="2430277"/>
            <a:ext cx="550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Python</a:t>
            </a:r>
            <a:endParaRPr lang="ko-KR" altLang="en-US" sz="9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0E4B0CB-19F3-4685-80ED-90DC544157B2}"/>
              </a:ext>
            </a:extLst>
          </p:cNvPr>
          <p:cNvCxnSpPr/>
          <p:nvPr/>
        </p:nvCxnSpPr>
        <p:spPr>
          <a:xfrm flipH="1">
            <a:off x="4238309" y="5224853"/>
            <a:ext cx="1204755" cy="118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B59FEA3-32ED-4EB3-943A-E6C67430A57C}"/>
              </a:ext>
            </a:extLst>
          </p:cNvPr>
          <p:cNvSpPr/>
          <p:nvPr/>
        </p:nvSpPr>
        <p:spPr>
          <a:xfrm>
            <a:off x="5250319" y="1670462"/>
            <a:ext cx="743329" cy="197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B8FB-F686-477C-B264-EB8B2006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B8C1E-2283-4D42-AE54-58A7C177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Input: Input.ds (+ </a:t>
            </a:r>
            <a:r>
              <a:rPr lang="en-US" altLang="ko-KR" dirty="0" err="1"/>
              <a:t>input.ds.ui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en-US" altLang="ko-KR" dirty="0" err="1"/>
              <a:t>Compiled.cds</a:t>
            </a:r>
            <a:endParaRPr lang="en-US" altLang="ko-KR" dirty="0"/>
          </a:p>
          <a:p>
            <a:pPr lvl="2"/>
            <a:r>
              <a:rPr lang="en-US" altLang="ko-KR" dirty="0"/>
              <a:t>Macro(@) </a:t>
            </a:r>
            <a:r>
              <a:rPr lang="ko-KR" altLang="en-US" dirty="0"/>
              <a:t>확장</a:t>
            </a:r>
            <a:endParaRPr lang="en-US" altLang="ko-KR" dirty="0"/>
          </a:p>
          <a:p>
            <a:pPr lvl="2"/>
            <a:r>
              <a:rPr lang="en-US" altLang="ko-KR" dirty="0"/>
              <a:t>!#import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1"/>
            <a:r>
              <a:rPr lang="en-US" altLang="ko-KR" dirty="0" err="1"/>
              <a:t>Hmi.json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에 실어 보냄</a:t>
            </a:r>
            <a:r>
              <a:rPr lang="en-US" altLang="ko-KR" dirty="0"/>
              <a:t>.  Client </a:t>
            </a:r>
            <a:r>
              <a:rPr lang="ko-KR" altLang="en-US" dirty="0"/>
              <a:t>에서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Tool</a:t>
            </a:r>
          </a:p>
          <a:p>
            <a:pPr lvl="1"/>
            <a:r>
              <a:rPr lang="en-US" altLang="ko-KR" dirty="0"/>
              <a:t>Grammar parser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10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46DE-8A39-435F-8777-5FF5D1C7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Core engine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E3412-9DAA-4439-B511-118D7C5B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17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519B-AA95-4EF7-916D-40C7ECE2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OPC Client/Server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440B2-E9C6-420D-BDC2-ED9C1512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Price</a:t>
            </a:r>
          </a:p>
          <a:p>
            <a:pPr lvl="1"/>
            <a:r>
              <a:rPr lang="en-US" altLang="ko-KR" dirty="0"/>
              <a:t>Python : LGPL,</a:t>
            </a:r>
          </a:p>
          <a:p>
            <a:pPr lvl="1"/>
            <a:r>
              <a:rPr lang="en-US" altLang="ko-KR" dirty="0"/>
              <a:t>node.js (node-</a:t>
            </a:r>
            <a:r>
              <a:rPr lang="en-US" altLang="ko-KR" dirty="0" err="1"/>
              <a:t>opcua</a:t>
            </a:r>
            <a:r>
              <a:rPr lang="en-US" altLang="ko-KR" dirty="0"/>
              <a:t>) : Free</a:t>
            </a:r>
          </a:p>
          <a:p>
            <a:r>
              <a:rPr lang="en-US" altLang="ko-KR" dirty="0" err="1"/>
              <a:t>Add_Variable</a:t>
            </a:r>
            <a:r>
              <a:rPr lang="en-US" altLang="ko-KR" dirty="0"/>
              <a:t>() </a:t>
            </a:r>
            <a:r>
              <a:rPr lang="ko-KR" altLang="en-US" dirty="0"/>
              <a:t>지원 여부</a:t>
            </a:r>
            <a:endParaRPr lang="en-US" altLang="ko-KR" dirty="0"/>
          </a:p>
          <a:p>
            <a:pPr lvl="1"/>
            <a:r>
              <a:rPr lang="en-US" altLang="ko-KR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https://dl.gi.de/bitstream/handle/20.500.12116/34742/C4-8.pdf?sequence=1&amp;isAllowed=y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OPC client</a:t>
            </a:r>
          </a:p>
          <a:p>
            <a:pPr lvl="1"/>
            <a:r>
              <a:rPr lang="en-US" altLang="ko-KR" dirty="0"/>
              <a:t>HMI :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259587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BF5C-6BC2-4DFA-899A-EF40A66D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Editor : </a:t>
            </a:r>
            <a:r>
              <a:rPr lang="en-US" altLang="ko-KR" dirty="0" err="1"/>
              <a:t>LiteGraph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3F4B0-9345-4F1B-84E7-78EE9468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2408" cy="4751021"/>
          </a:xfrm>
        </p:spPr>
        <p:txBody>
          <a:bodyPr>
            <a:normAutofit/>
          </a:bodyPr>
          <a:lstStyle/>
          <a:p>
            <a:r>
              <a:rPr lang="en-US" altLang="ko-KR" dirty="0"/>
              <a:t>Html,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endParaRPr lang="en-US" altLang="ko-KR" dirty="0"/>
          </a:p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en-US" altLang="ko-KR" dirty="0"/>
              <a:t>Edge</a:t>
            </a:r>
            <a:r>
              <a:rPr lang="ko-KR" altLang="en-US" dirty="0"/>
              <a:t> 중첩 안됨</a:t>
            </a:r>
            <a:endParaRPr lang="en-US" altLang="ko-KR" dirty="0"/>
          </a:p>
          <a:p>
            <a:pPr lvl="1"/>
            <a:r>
              <a:rPr lang="en-US" altLang="ko-KR" dirty="0"/>
              <a:t>Subgraph view </a:t>
            </a:r>
            <a:r>
              <a:rPr lang="ko-KR" altLang="en-US" dirty="0"/>
              <a:t>시</a:t>
            </a:r>
            <a:r>
              <a:rPr lang="en-US" altLang="ko-KR" dirty="0"/>
              <a:t>: </a:t>
            </a:r>
            <a:r>
              <a:rPr lang="ko-KR" altLang="en-US" dirty="0"/>
              <a:t>화면 전환</a:t>
            </a:r>
            <a:endParaRPr lang="en-US" altLang="ko-KR" dirty="0"/>
          </a:p>
          <a:p>
            <a:pPr lvl="1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editor/monitor</a:t>
            </a:r>
            <a:r>
              <a:rPr lang="ko-KR" altLang="en-US" dirty="0"/>
              <a:t> 에서도 동일 방식 지원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269326-31C2-4E56-919D-01C2F0B5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22" y="2211265"/>
            <a:ext cx="3856494" cy="38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204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Compiler</vt:lpstr>
      <vt:lpstr>Core engine</vt:lpstr>
      <vt:lpstr>OPC Client/Server</vt:lpstr>
      <vt:lpstr>Editor : LiteGraph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57</cp:revision>
  <dcterms:created xsi:type="dcterms:W3CDTF">2022-04-25T00:49:45Z</dcterms:created>
  <dcterms:modified xsi:type="dcterms:W3CDTF">2022-05-11T07:42:23Z</dcterms:modified>
</cp:coreProperties>
</file>