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614" r:id="rId2"/>
    <p:sldId id="258" r:id="rId3"/>
    <p:sldId id="259" r:id="rId4"/>
    <p:sldId id="630" r:id="rId5"/>
    <p:sldId id="717" r:id="rId6"/>
    <p:sldId id="629" r:id="rId7"/>
    <p:sldId id="716" r:id="rId8"/>
    <p:sldId id="625" r:id="rId9"/>
    <p:sldId id="627" r:id="rId10"/>
    <p:sldId id="628" r:id="rId11"/>
    <p:sldId id="631" r:id="rId12"/>
    <p:sldId id="632" r:id="rId13"/>
    <p:sldId id="618" r:id="rId14"/>
    <p:sldId id="615" r:id="rId15"/>
    <p:sldId id="621" r:id="rId16"/>
    <p:sldId id="714" r:id="rId17"/>
    <p:sldId id="715" r:id="rId18"/>
    <p:sldId id="607" r:id="rId19"/>
    <p:sldId id="633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2023-06-13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4EB2559-5269-758A-43DC-8F070D695E5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>
            <a:off x="4789355" y="4229382"/>
            <a:ext cx="1306645" cy="9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70E19988-A560-1C73-A9DA-A98263654D7A}"/>
              </a:ext>
            </a:extLst>
          </p:cNvPr>
          <p:cNvCxnSpPr>
            <a:cxnSpLocks/>
            <a:stCxn id="95" idx="3"/>
            <a:endCxn id="92" idx="1"/>
          </p:cNvCxnSpPr>
          <p:nvPr/>
        </p:nvCxnSpPr>
        <p:spPr>
          <a:xfrm>
            <a:off x="4789355" y="3092650"/>
            <a:ext cx="1306645" cy="31417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F3298B17-7A27-A38B-AA62-F0F7A08EE1D0}"/>
              </a:ext>
            </a:extLst>
          </p:cNvPr>
          <p:cNvCxnSpPr>
            <a:cxnSpLocks/>
            <a:stCxn id="93" idx="3"/>
            <a:endCxn id="92" idx="1"/>
          </p:cNvCxnSpPr>
          <p:nvPr/>
        </p:nvCxnSpPr>
        <p:spPr>
          <a:xfrm flipV="1">
            <a:off x="4789355" y="3406821"/>
            <a:ext cx="1306645" cy="26092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96000" y="399131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327010F-2C68-B84D-87C3-1BF729A7800F}"/>
              </a:ext>
            </a:extLst>
          </p:cNvPr>
          <p:cNvSpPr/>
          <p:nvPr/>
        </p:nvSpPr>
        <p:spPr>
          <a:xfrm>
            <a:off x="6096000" y="315913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1A9E054-CB69-A1EE-9530-6C144EE8DD35}"/>
              </a:ext>
            </a:extLst>
          </p:cNvPr>
          <p:cNvSpPr/>
          <p:nvPr/>
        </p:nvSpPr>
        <p:spPr>
          <a:xfrm>
            <a:off x="3941613" y="3420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002DFC-06DB-5F32-EB21-2D6DF916CB2E}"/>
              </a:ext>
            </a:extLst>
          </p:cNvPr>
          <p:cNvSpPr/>
          <p:nvPr/>
        </p:nvSpPr>
        <p:spPr>
          <a:xfrm>
            <a:off x="3941613" y="3981691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17FE5-DDC3-2623-5242-55F82FBEE655}"/>
              </a:ext>
            </a:extLst>
          </p:cNvPr>
          <p:cNvSpPr/>
          <p:nvPr/>
        </p:nvSpPr>
        <p:spPr>
          <a:xfrm>
            <a:off x="3941613" y="2844959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34140</TotalTime>
  <Words>639</Words>
  <Application>Microsoft Office PowerPoint</Application>
  <PresentationFormat>와이드스크린</PresentationFormat>
  <Paragraphs>208</Paragraphs>
  <Slides>19</Slides>
  <Notes>1</Notes>
  <HiddenSlides>17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876</cp:revision>
  <cp:lastPrinted>2022-02-14T05:59:14Z</cp:lastPrinted>
  <dcterms:created xsi:type="dcterms:W3CDTF">2021-12-21T01:04:53Z</dcterms:created>
  <dcterms:modified xsi:type="dcterms:W3CDTF">2023-06-13T06:37:03Z</dcterms:modified>
</cp:coreProperties>
</file>