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41F3-9C25-6A58-FD38-5C47A6CC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6C7BA-68EA-7BE8-7E25-F2F1F7460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E4CDD-E568-3E0B-0C49-C3E00BE5FB89}"/>
              </a:ext>
            </a:extLst>
          </p:cNvPr>
          <p:cNvSpPr/>
          <p:nvPr/>
        </p:nvSpPr>
        <p:spPr>
          <a:xfrm>
            <a:off x="1847044" y="2233364"/>
            <a:ext cx="1146220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ADV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C13D79-1B09-25D7-0FB9-54D9F15DC0D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993264" y="2829012"/>
            <a:ext cx="1171058" cy="139717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D2B9467-EDF0-D9C0-7A28-1EF13CA96EAA}"/>
              </a:ext>
            </a:extLst>
          </p:cNvPr>
          <p:cNvSpPr/>
          <p:nvPr/>
        </p:nvSpPr>
        <p:spPr>
          <a:xfrm flipH="1">
            <a:off x="-663263" y="1532585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</a:t>
            </a:r>
          </a:p>
          <a:p>
            <a:pPr algn="ctr"/>
            <a:r>
              <a:rPr lang="en-US" altLang="ko-KR" dirty="0"/>
              <a:t>[ADV~ADV]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469053-64CC-22B1-4734-3A7C929A822F}"/>
              </a:ext>
            </a:extLst>
          </p:cNvPr>
          <p:cNvSpPr/>
          <p:nvPr/>
        </p:nvSpPr>
        <p:spPr>
          <a:xfrm flipH="1">
            <a:off x="-667479" y="3799269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DN</a:t>
            </a:r>
          </a:p>
          <a:p>
            <a:pPr algn="ctr"/>
            <a:r>
              <a:rPr lang="en-US" altLang="ko-KR" dirty="0"/>
              <a:t>[RET~ RET]</a:t>
            </a:r>
            <a:endParaRPr lang="ko-KR" altLang="en-US" dirty="0"/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5B5DD27B-48B6-FBBD-D8DC-685B30BE24D6}"/>
              </a:ext>
            </a:extLst>
          </p:cNvPr>
          <p:cNvSpPr/>
          <p:nvPr/>
        </p:nvSpPr>
        <p:spPr>
          <a:xfrm>
            <a:off x="10752786" y="449486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../../</a:t>
            </a:r>
            <a:r>
              <a:rPr lang="en-US" altLang="ko-KR" dirty="0" err="1"/>
              <a:t>testB</a:t>
            </a:r>
            <a:r>
              <a:rPr lang="en-US" altLang="ko-KR"/>
              <a:t>/B1</a:t>
            </a:r>
            <a:r>
              <a:rPr lang="en-US" altLang="ko-KR" dirty="0"/>
              <a:t>\B2\B3\clp</a:t>
            </a:r>
          </a:p>
          <a:p>
            <a:pPr algn="ctr"/>
            <a:r>
              <a:rPr lang="en-US" altLang="ko-KR" dirty="0"/>
              <a:t>[CLP]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6E42CDA-65DB-3D00-496E-FE91FD418122}"/>
              </a:ext>
            </a:extLst>
          </p:cNvPr>
          <p:cNvGrpSpPr/>
          <p:nvPr/>
        </p:nvGrpSpPr>
        <p:grpSpPr>
          <a:xfrm>
            <a:off x="4164322" y="2156080"/>
            <a:ext cx="7302320" cy="4140222"/>
            <a:chOff x="4164322" y="2156080"/>
            <a:chExt cx="7302320" cy="414022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6CCF8FD-F5A3-498A-80A4-D217429E3993}"/>
                </a:ext>
              </a:extLst>
            </p:cNvPr>
            <p:cNvSpPr/>
            <p:nvPr/>
          </p:nvSpPr>
          <p:spPr>
            <a:xfrm>
              <a:off x="4164322" y="2156080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u="sng" dirty="0"/>
                <a:t>RET</a:t>
              </a:r>
              <a:endParaRPr lang="ko-KR" altLang="en-US" u="sng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E58F566-0EBD-409A-E12B-47B2A640B87E}"/>
                </a:ext>
              </a:extLst>
            </p:cNvPr>
            <p:cNvSpPr/>
            <p:nvPr/>
          </p:nvSpPr>
          <p:spPr>
            <a:xfrm>
              <a:off x="6096000" y="295261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CLP.ADV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43C5EE9-0952-AABC-0CF9-64B2D365BD4D}"/>
                </a:ext>
              </a:extLst>
            </p:cNvPr>
            <p:cNvSpPr/>
            <p:nvPr/>
          </p:nvSpPr>
          <p:spPr>
            <a:xfrm>
              <a:off x="8859742" y="443797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CLP.RET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2D316B2-E5D7-7893-D01E-972ED02729E2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7602828" y="3424660"/>
              <a:ext cx="1256914" cy="14853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ED85FFA-BD64-FB00-FF3E-4CA31A133DE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85180" y="2550016"/>
            <a:ext cx="4216" cy="124925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0FF19-22EC-73E7-CE2D-66E3F3632075}"/>
              </a:ext>
            </a:extLst>
          </p:cNvPr>
          <p:cNvSpPr txBox="1"/>
          <p:nvPr/>
        </p:nvSpPr>
        <p:spPr>
          <a:xfrm>
            <a:off x="254000" y="254000"/>
            <a:ext cx="127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FBB8E4E-63DD-3C9D-02F7-339982CA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649041"/>
              </p:ext>
            </p:extLst>
          </p:nvPr>
        </p:nvGraphicFramePr>
        <p:xfrm>
          <a:off x="254000" y="635000"/>
          <a:ext cx="11684001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202516364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4073257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05173484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23130103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71706764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262205602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650288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Case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DataType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Input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Output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Job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Func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219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36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F2_CLP_-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69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08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3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75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419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022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67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67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69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69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69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dev</vt:lpstr>
      <vt:lpstr>F2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44</cp:revision>
  <dcterms:created xsi:type="dcterms:W3CDTF">2023-10-17T01:07:34Z</dcterms:created>
  <dcterms:modified xsi:type="dcterms:W3CDTF">2024-02-24T02:05:43Z</dcterms:modified>
</cp:coreProperties>
</file>