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T7_CopySystem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8D66DD-1615-4EDD-F4F5-6FDDEAF1DD6A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SystemA.ADV</a:t>
              </a: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SystemA.RET</a:t>
              </a:r>
              <a:r>
                <a:rPr lang="en-US" altLang="ko-KR"/>
                <a:t>[5]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2264582" y="5130518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39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T7_CopySystem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621</cp:revision>
  <cp:lastPrinted>2022-02-14T05:59:14Z</cp:lastPrinted>
  <dcterms:created xsi:type="dcterms:W3CDTF">2021-12-21T01:04:53Z</dcterms:created>
  <dcterms:modified xsi:type="dcterms:W3CDTF">2024-02-24T02:44:21Z</dcterms:modified>
</cp:coreProperties>
</file>