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11722" y="1236651"/>
            <a:ext cx="575965" cy="210755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11722" y="2310053"/>
            <a:ext cx="526041" cy="103415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402680" y="488511"/>
            <a:ext cx="782469" cy="7846564"/>
          </a:xfrm>
          <a:prstGeom prst="bentConnector3">
            <a:avLst>
              <a:gd name="adj1" fmla="val 12921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7099364" y="1143698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892" y="1236651"/>
            <a:ext cx="473795" cy="145881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13892" y="2310053"/>
            <a:ext cx="423871" cy="38541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778134" y="215227"/>
            <a:ext cx="133730" cy="7744394"/>
          </a:xfrm>
          <a:prstGeom prst="bentConnector3">
            <a:avLst>
              <a:gd name="adj1" fmla="val 27094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7099364" y="1143698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8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611B60-A99F-3947-C0E2-68882864B5CB}"/>
                </a:ext>
              </a:extLst>
            </p:cNvPr>
            <p:cNvSpPr/>
            <p:nvPr/>
          </p:nvSpPr>
          <p:spPr>
            <a:xfrm>
              <a:off x="2465740" y="1727584"/>
              <a:ext cx="1028492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8F3D59-8F62-CFFC-7971-D687E504C0EB}"/>
                </a:ext>
              </a:extLst>
            </p:cNvPr>
            <p:cNvSpPr/>
            <p:nvPr/>
          </p:nvSpPr>
          <p:spPr>
            <a:xfrm>
              <a:off x="3739705" y="2984695"/>
              <a:ext cx="995323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AE77AFE-5016-BE91-20E7-B6B4F0D5CC59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 rot="16200000" flipH="1">
              <a:off x="3162465" y="2334793"/>
              <a:ext cx="904150" cy="5418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7AF8172-2DA9-C8AB-51B5-1B064E259432}"/>
                </a:ext>
              </a:extLst>
            </p:cNvPr>
            <p:cNvCxnSpPr>
              <a:cxnSpLocks/>
              <a:stCxn id="77" idx="6"/>
              <a:endCxn id="10" idx="2"/>
            </p:cNvCxnSpPr>
            <p:nvPr/>
          </p:nvCxnSpPr>
          <p:spPr>
            <a:xfrm flipV="1">
              <a:off x="2468282" y="3234276"/>
              <a:ext cx="1271423" cy="1966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94B1343B-0ADC-3A14-0FBA-2CF8208F7781}"/>
                </a:ext>
              </a:extLst>
            </p:cNvPr>
            <p:cNvCxnSpPr>
              <a:cxnSpLocks/>
              <a:stCxn id="76" idx="6"/>
              <a:endCxn id="9" idx="2"/>
            </p:cNvCxnSpPr>
            <p:nvPr/>
          </p:nvCxnSpPr>
          <p:spPr>
            <a:xfrm flipV="1">
              <a:off x="1429063" y="1977165"/>
              <a:ext cx="1036677" cy="278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35929</TotalTime>
  <Words>718</Words>
  <Application>Microsoft Office PowerPoint</Application>
  <PresentationFormat>와이드스크린</PresentationFormat>
  <Paragraphs>236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929</cp:revision>
  <cp:lastPrinted>2022-02-14T05:59:14Z</cp:lastPrinted>
  <dcterms:created xsi:type="dcterms:W3CDTF">2021-12-21T01:04:53Z</dcterms:created>
  <dcterms:modified xsi:type="dcterms:W3CDTF">2023-06-16T08:08:14Z</dcterms:modified>
</cp:coreProperties>
</file>