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3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6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7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2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S120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6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Pin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31148</TotalTime>
  <Words>1727</Words>
  <Application>Microsoft Office PowerPoint</Application>
  <PresentationFormat>와이드스크린</PresentationFormat>
  <Paragraphs>723</Paragraphs>
  <Slides>21</Slides>
  <Notes>1</Notes>
  <HiddenSlides>16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S105</vt:lpstr>
      <vt:lpstr>S106</vt:lpstr>
      <vt:lpstr>S107</vt:lpstr>
      <vt:lpstr>S108</vt:lpstr>
      <vt:lpstr>S109</vt:lpstr>
      <vt:lpstr>S110</vt:lpstr>
      <vt:lpstr>S111</vt:lpstr>
      <vt:lpstr>S112</vt:lpstr>
      <vt:lpstr>S113</vt:lpstr>
      <vt:lpstr>S114</vt:lpstr>
      <vt:lpstr>S115</vt:lpstr>
      <vt:lpstr>S116</vt:lpstr>
      <vt:lpstr>S117</vt:lpstr>
      <vt:lpstr>S118</vt:lpstr>
      <vt:lpstr>S119</vt:lpstr>
      <vt:lpstr>S120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849</cp:revision>
  <cp:lastPrinted>2022-02-14T05:59:14Z</cp:lastPrinted>
  <dcterms:created xsi:type="dcterms:W3CDTF">2021-12-21T01:04:53Z</dcterms:created>
  <dcterms:modified xsi:type="dcterms:W3CDTF">2023-02-02T10:35:58Z</dcterms:modified>
</cp:coreProperties>
</file>