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60" r:id="rId4"/>
    <p:sldId id="263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6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48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6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74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89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5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1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2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25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70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849C1-4053-4551-A6B1-8DC80C18486A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B9A03-2920-4C5F-989C-889C5B1E97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5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2786A-A3BC-B0B2-B5D5-2ECBF3FF00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DS_Library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979898-8F36-0E3F-7015-BF701AC80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v23.1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277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9894-274A-53F8-667A-6A1DA894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RepeatFlow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BB1A-C654-D3AA-6E66-617270CE54A7}"/>
              </a:ext>
            </a:extLst>
          </p:cNvPr>
          <p:cNvSpPr/>
          <p:nvPr/>
        </p:nvSpPr>
        <p:spPr>
          <a:xfrm>
            <a:off x="3524540" y="3071454"/>
            <a:ext cx="1893282" cy="1523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forward</a:t>
            </a:r>
          </a:p>
          <a:p>
            <a:pPr algn="ctr"/>
            <a:r>
              <a:rPr lang="en-US" altLang="ko-KR" sz="2800" dirty="0"/>
              <a:t>work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81D158-4A98-40B5-0725-67B6A5228736}"/>
              </a:ext>
            </a:extLst>
          </p:cNvPr>
          <p:cNvSpPr/>
          <p:nvPr/>
        </p:nvSpPr>
        <p:spPr>
          <a:xfrm>
            <a:off x="6747803" y="3071454"/>
            <a:ext cx="1893282" cy="1523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u="sng" dirty="0"/>
              <a:t>backward</a:t>
            </a:r>
          </a:p>
          <a:p>
            <a:pPr algn="ctr"/>
            <a:r>
              <a:rPr lang="en-US" altLang="ko-KR" sz="2800" u="sng" dirty="0"/>
              <a:t>work</a:t>
            </a:r>
            <a:endParaRPr lang="ko-KR" altLang="en-US" sz="2800" u="sng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4F4228-AED0-0449-912F-4F0274FE9E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17822" y="3833448"/>
            <a:ext cx="132998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315B6955-31DF-2ED7-8FA1-0CF12C6386C9}"/>
              </a:ext>
            </a:extLst>
          </p:cNvPr>
          <p:cNvSpPr/>
          <p:nvPr/>
        </p:nvSpPr>
        <p:spPr>
          <a:xfrm>
            <a:off x="9325122" y="395656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FWD</a:t>
            </a:r>
          </a:p>
          <a:p>
            <a:pPr algn="ctr"/>
            <a:r>
              <a:rPr lang="en-US" altLang="ko-KR" sz="1200" dirty="0"/>
              <a:t>[forwardwork ~ forwardwork]</a:t>
            </a:r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CB5D42C5-7DB5-2FC0-50F0-A458C850F2BB}"/>
              </a:ext>
            </a:extLst>
          </p:cNvPr>
          <p:cNvSpPr/>
          <p:nvPr/>
        </p:nvSpPr>
        <p:spPr>
          <a:xfrm>
            <a:off x="9325122" y="1415564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BWD </a:t>
            </a:r>
          </a:p>
          <a:p>
            <a:pPr algn="ctr"/>
            <a:r>
              <a:rPr lang="en-US" altLang="ko-KR" sz="1200" dirty="0"/>
              <a:t>[backwardwork ~ backwardwork]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63692C5-2084-3F9B-A6DD-70FF8D03E493}"/>
              </a:ext>
            </a:extLst>
          </p:cNvPr>
          <p:cNvCxnSpPr>
            <a:cxnSpLocks/>
            <a:stCxn id="3" idx="1"/>
            <a:endCxn id="13" idx="1"/>
          </p:cNvCxnSpPr>
          <p:nvPr/>
        </p:nvCxnSpPr>
        <p:spPr>
          <a:xfrm rot="10800000" flipV="1">
            <a:off x="9325122" y="778122"/>
            <a:ext cx="12700" cy="101990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A1291DD-A44B-3357-89E1-0C24584CD4A7}"/>
              </a:ext>
            </a:extLst>
          </p:cNvPr>
          <p:cNvSpPr txBox="1"/>
          <p:nvPr/>
        </p:nvSpPr>
        <p:spPr>
          <a:xfrm>
            <a:off x="9133589" y="58808"/>
            <a:ext cx="28223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*FWD forward Double-Acting</a:t>
            </a:r>
          </a:p>
          <a:p>
            <a:endParaRPr lang="ko-KR" altLang="en-US" sz="10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726F53-9FA7-0E06-FA1E-0B95E56F29E5}"/>
              </a:ext>
            </a:extLst>
          </p:cNvPr>
          <p:cNvSpPr txBox="1"/>
          <p:nvPr/>
        </p:nvSpPr>
        <p:spPr>
          <a:xfrm>
            <a:off x="9084799" y="1153404"/>
            <a:ext cx="31466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/>
              <a:t>*BWD backward Double-Acting</a:t>
            </a:r>
            <a:endParaRPr lang="ko-KR" altLang="en-US" sz="1050" dirty="0"/>
          </a:p>
        </p:txBody>
      </p:sp>
      <p:sp>
        <p:nvSpPr>
          <p:cNvPr id="34" name="화살표: 오각형 33">
            <a:extLst>
              <a:ext uri="{FF2B5EF4-FFF2-40B4-BE49-F238E27FC236}">
                <a16:creationId xmlns:a16="http://schemas.microsoft.com/office/drawing/2014/main" id="{83BF8AB7-11F1-EF8E-1AD5-E0C214AF7216}"/>
              </a:ext>
            </a:extLst>
          </p:cNvPr>
          <p:cNvSpPr/>
          <p:nvPr/>
        </p:nvSpPr>
        <p:spPr>
          <a:xfrm>
            <a:off x="9337822" y="2354397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ADV </a:t>
            </a:r>
          </a:p>
          <a:p>
            <a:pPr algn="ctr"/>
            <a:r>
              <a:rPr lang="en-US" altLang="ko-KR" sz="1200" dirty="0"/>
              <a:t>[forwardwork ~ forwardwork]</a:t>
            </a:r>
          </a:p>
        </p:txBody>
      </p:sp>
      <p:sp>
        <p:nvSpPr>
          <p:cNvPr id="35" name="화살표: 오각형 34">
            <a:extLst>
              <a:ext uri="{FF2B5EF4-FFF2-40B4-BE49-F238E27FC236}">
                <a16:creationId xmlns:a16="http://schemas.microsoft.com/office/drawing/2014/main" id="{F63EAD3D-DF4E-AEFA-E209-FCD46C26835E}"/>
              </a:ext>
            </a:extLst>
          </p:cNvPr>
          <p:cNvSpPr/>
          <p:nvPr/>
        </p:nvSpPr>
        <p:spPr>
          <a:xfrm>
            <a:off x="9337822" y="3374305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 </a:t>
            </a:r>
          </a:p>
          <a:p>
            <a:pPr algn="ctr"/>
            <a:r>
              <a:rPr lang="en-US" altLang="ko-KR" sz="1200" dirty="0"/>
              <a:t>[backwardwork ~ backwardwork]</a:t>
            </a: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2068A237-293A-F8A5-3AEC-4F8771989E25}"/>
              </a:ext>
            </a:extLst>
          </p:cNvPr>
          <p:cNvCxnSpPr>
            <a:cxnSpLocks/>
            <a:stCxn id="34" idx="1"/>
            <a:endCxn id="35" idx="1"/>
          </p:cNvCxnSpPr>
          <p:nvPr/>
        </p:nvCxnSpPr>
        <p:spPr>
          <a:xfrm rot="10800000" flipV="1">
            <a:off x="9337822" y="2736863"/>
            <a:ext cx="12700" cy="101990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화살표: 오각형 39">
            <a:extLst>
              <a:ext uri="{FF2B5EF4-FFF2-40B4-BE49-F238E27FC236}">
                <a16:creationId xmlns:a16="http://schemas.microsoft.com/office/drawing/2014/main" id="{1176073D-EF5E-27F7-B5EF-3A905E9E06DC}"/>
              </a:ext>
            </a:extLst>
          </p:cNvPr>
          <p:cNvSpPr/>
          <p:nvPr/>
        </p:nvSpPr>
        <p:spPr>
          <a:xfrm flipH="1">
            <a:off x="92118" y="2180495"/>
            <a:ext cx="2727182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UP </a:t>
            </a:r>
          </a:p>
          <a:p>
            <a:pPr algn="ctr"/>
            <a:r>
              <a:rPr lang="en-US" altLang="ko-KR" sz="1200" dirty="0"/>
              <a:t>[forwardwork ~ forwardwork]</a:t>
            </a:r>
          </a:p>
        </p:txBody>
      </p:sp>
      <p:sp>
        <p:nvSpPr>
          <p:cNvPr id="41" name="화살표: 오각형 40">
            <a:extLst>
              <a:ext uri="{FF2B5EF4-FFF2-40B4-BE49-F238E27FC236}">
                <a16:creationId xmlns:a16="http://schemas.microsoft.com/office/drawing/2014/main" id="{2C98D757-BF8F-10ED-5D99-F62F50DA6869}"/>
              </a:ext>
            </a:extLst>
          </p:cNvPr>
          <p:cNvSpPr/>
          <p:nvPr/>
        </p:nvSpPr>
        <p:spPr>
          <a:xfrm flipH="1">
            <a:off x="92118" y="3200403"/>
            <a:ext cx="2727182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DN </a:t>
            </a:r>
          </a:p>
          <a:p>
            <a:pPr algn="ctr"/>
            <a:r>
              <a:rPr lang="en-US" altLang="ko-KR" sz="1200" dirty="0"/>
              <a:t>[backwardwork ~ backwardwork]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AD176EF1-CDED-CBCB-DC02-DFDE45E47202}"/>
              </a:ext>
            </a:extLst>
          </p:cNvPr>
          <p:cNvCxnSpPr>
            <a:cxnSpLocks/>
            <a:stCxn id="40" idx="1"/>
            <a:endCxn id="41" idx="1"/>
          </p:cNvCxnSpPr>
          <p:nvPr/>
        </p:nvCxnSpPr>
        <p:spPr>
          <a:xfrm>
            <a:off x="2819300" y="2562961"/>
            <a:ext cx="12700" cy="101990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48F3356D-7FEB-6849-F674-6D152A580239}"/>
              </a:ext>
            </a:extLst>
          </p:cNvPr>
          <p:cNvSpPr/>
          <p:nvPr/>
        </p:nvSpPr>
        <p:spPr>
          <a:xfrm flipH="1">
            <a:off x="92118" y="4535075"/>
            <a:ext cx="2727182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+ </a:t>
            </a:r>
          </a:p>
          <a:p>
            <a:pPr algn="ctr"/>
            <a:r>
              <a:rPr lang="en-US" altLang="ko-KR" sz="1200" dirty="0"/>
              <a:t>[forwardwork ~ forwardwork]</a:t>
            </a:r>
          </a:p>
        </p:txBody>
      </p:sp>
      <p:sp>
        <p:nvSpPr>
          <p:cNvPr id="45" name="화살표: 오각형 44">
            <a:extLst>
              <a:ext uri="{FF2B5EF4-FFF2-40B4-BE49-F238E27FC236}">
                <a16:creationId xmlns:a16="http://schemas.microsoft.com/office/drawing/2014/main" id="{04C3F2B5-4B10-8F4E-87EB-2375D0AD3BF9}"/>
              </a:ext>
            </a:extLst>
          </p:cNvPr>
          <p:cNvSpPr/>
          <p:nvPr/>
        </p:nvSpPr>
        <p:spPr>
          <a:xfrm flipH="1">
            <a:off x="92118" y="5554983"/>
            <a:ext cx="2727182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- </a:t>
            </a:r>
          </a:p>
          <a:p>
            <a:pPr algn="ctr"/>
            <a:r>
              <a:rPr lang="en-US" altLang="ko-KR" sz="1200" dirty="0"/>
              <a:t>[backwardwork ~ backwardwork]</a:t>
            </a: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9A388F8F-31BE-62C8-E3C9-A8DE0366FA99}"/>
              </a:ext>
            </a:extLst>
          </p:cNvPr>
          <p:cNvCxnSpPr>
            <a:cxnSpLocks/>
            <a:stCxn id="44" idx="1"/>
            <a:endCxn id="45" idx="1"/>
          </p:cNvCxnSpPr>
          <p:nvPr/>
        </p:nvCxnSpPr>
        <p:spPr>
          <a:xfrm>
            <a:off x="2819300" y="4917541"/>
            <a:ext cx="12700" cy="101990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07DB287E-7998-A9FD-C42B-3AFDA0FE5DBC}"/>
              </a:ext>
            </a:extLst>
          </p:cNvPr>
          <p:cNvSpPr/>
          <p:nvPr/>
        </p:nvSpPr>
        <p:spPr>
          <a:xfrm>
            <a:off x="9369670" y="4535075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CLMP </a:t>
            </a:r>
          </a:p>
          <a:p>
            <a:pPr algn="ctr"/>
            <a:r>
              <a:rPr lang="en-US" altLang="ko-KR" sz="1200" dirty="0"/>
              <a:t>[forwardwork ~ forwardwork]</a:t>
            </a:r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6A7B010D-DFCC-28FE-060C-F05C1F11940C}"/>
              </a:ext>
            </a:extLst>
          </p:cNvPr>
          <p:cNvSpPr/>
          <p:nvPr/>
        </p:nvSpPr>
        <p:spPr>
          <a:xfrm>
            <a:off x="9369670" y="5554983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UNCLMP </a:t>
            </a:r>
          </a:p>
          <a:p>
            <a:pPr algn="ctr"/>
            <a:r>
              <a:rPr lang="en-US" altLang="ko-KR" sz="1200" dirty="0"/>
              <a:t>[backwardwork ~ backwardwork]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53A07EE-239C-A629-F730-21D57DA43A73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9369670" y="4917541"/>
            <a:ext cx="12700" cy="101990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9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9894-274A-53F8-667A-6A1DA894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OnOffFlow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BB1A-C654-D3AA-6E66-617270CE54A7}"/>
              </a:ext>
            </a:extLst>
          </p:cNvPr>
          <p:cNvSpPr/>
          <p:nvPr/>
        </p:nvSpPr>
        <p:spPr>
          <a:xfrm>
            <a:off x="3524540" y="3071454"/>
            <a:ext cx="1893282" cy="1523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on</a:t>
            </a:r>
            <a:endParaRPr lang="ko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81D158-4A98-40B5-0725-67B6A5228736}"/>
              </a:ext>
            </a:extLst>
          </p:cNvPr>
          <p:cNvSpPr/>
          <p:nvPr/>
        </p:nvSpPr>
        <p:spPr>
          <a:xfrm>
            <a:off x="6747803" y="3071454"/>
            <a:ext cx="1893282" cy="1523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u="sng" dirty="0"/>
              <a:t>off</a:t>
            </a:r>
            <a:endParaRPr lang="ko-KR" altLang="en-US" sz="2800" u="sng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4F4228-AED0-0449-912F-4F0274FE9E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417822" y="3833448"/>
            <a:ext cx="1329981" cy="0"/>
          </a:xfrm>
          <a:prstGeom prst="straightConnector1">
            <a:avLst/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F6B7149-F011-E636-639D-07E3006CF993}"/>
              </a:ext>
            </a:extLst>
          </p:cNvPr>
          <p:cNvSpPr/>
          <p:nvPr/>
        </p:nvSpPr>
        <p:spPr>
          <a:xfrm flipH="1">
            <a:off x="0" y="2813540"/>
            <a:ext cx="2727182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ON </a:t>
            </a:r>
          </a:p>
          <a:p>
            <a:pPr algn="ctr"/>
            <a:r>
              <a:rPr lang="en-US" altLang="ko-KR" sz="1200" dirty="0"/>
              <a:t>[on ~]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A22D59DA-0A09-25F6-9662-EDF2797607AB}"/>
              </a:ext>
            </a:extLst>
          </p:cNvPr>
          <p:cNvSpPr/>
          <p:nvPr/>
        </p:nvSpPr>
        <p:spPr>
          <a:xfrm flipH="1">
            <a:off x="0" y="3833448"/>
            <a:ext cx="2727182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OFF</a:t>
            </a:r>
          </a:p>
          <a:p>
            <a:pPr algn="ctr"/>
            <a:r>
              <a:rPr lang="en-US" altLang="ko-KR" sz="1200" dirty="0"/>
              <a:t>[off ~]</a:t>
            </a: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85E778EE-70A8-45AD-2DDE-B6D481868A7B}"/>
              </a:ext>
            </a:extLst>
          </p:cNvPr>
          <p:cNvCxnSpPr>
            <a:cxnSpLocks/>
            <a:stCxn id="9" idx="1"/>
            <a:endCxn id="11" idx="1"/>
          </p:cNvCxnSpPr>
          <p:nvPr/>
        </p:nvCxnSpPr>
        <p:spPr>
          <a:xfrm>
            <a:off x="2727182" y="3196006"/>
            <a:ext cx="12700" cy="101990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16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9894-274A-53F8-667A-6A1DA894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StartFlow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93DBB1A-C654-D3AA-6E66-617270CE54A7}"/>
              </a:ext>
            </a:extLst>
          </p:cNvPr>
          <p:cNvSpPr/>
          <p:nvPr/>
        </p:nvSpPr>
        <p:spPr>
          <a:xfrm>
            <a:off x="3524540" y="3071454"/>
            <a:ext cx="1893282" cy="1523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on</a:t>
            </a:r>
            <a:endParaRPr lang="ko-KR" altLang="en-US" sz="2800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F6B7149-F011-E636-639D-07E3006CF993}"/>
              </a:ext>
            </a:extLst>
          </p:cNvPr>
          <p:cNvSpPr/>
          <p:nvPr/>
        </p:nvSpPr>
        <p:spPr>
          <a:xfrm flipH="1">
            <a:off x="-109057" y="3429000"/>
            <a:ext cx="2727182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 </a:t>
            </a:r>
          </a:p>
          <a:p>
            <a:pPr algn="ctr"/>
            <a:r>
              <a:rPr lang="en-US" altLang="ko-KR" sz="1200" dirty="0"/>
              <a:t>[~ on]</a:t>
            </a:r>
          </a:p>
        </p:txBody>
      </p:sp>
    </p:spTree>
    <p:extLst>
      <p:ext uri="{BB962C8B-B14F-4D97-AF65-F5344CB8AC3E}">
        <p14:creationId xmlns:p14="http://schemas.microsoft.com/office/powerpoint/2010/main" val="2586610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E9894-274A-53F8-667A-6A1DA894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MovingFlow</a:t>
            </a:r>
            <a:endParaRPr lang="ko-KR" altLang="en-US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577F51CF-1729-DB38-271C-CF05A75F4CE3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rot="16200000" flipH="1">
            <a:off x="6082812" y="2983810"/>
            <a:ext cx="12700" cy="3223263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94F4228-AED0-0449-912F-4F0274FE9E5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417822" y="3833448"/>
            <a:ext cx="13299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25695F5E-E9ED-F5E3-BD23-3A122B455375}"/>
              </a:ext>
            </a:extLst>
          </p:cNvPr>
          <p:cNvSpPr/>
          <p:nvPr/>
        </p:nvSpPr>
        <p:spPr>
          <a:xfrm>
            <a:off x="9363222" y="738555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GO</a:t>
            </a:r>
          </a:p>
          <a:p>
            <a:pPr algn="ctr"/>
            <a:r>
              <a:rPr lang="en-US" altLang="ko-KR" sz="1200" dirty="0"/>
              <a:t>[movework ~]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CB11A1-0CD7-3F66-D745-E79F34BE850F}"/>
              </a:ext>
            </a:extLst>
          </p:cNvPr>
          <p:cNvSpPr/>
          <p:nvPr/>
        </p:nvSpPr>
        <p:spPr>
          <a:xfrm>
            <a:off x="3524540" y="3071454"/>
            <a:ext cx="1893282" cy="1523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move</a:t>
            </a:r>
          </a:p>
          <a:p>
            <a:pPr algn="ctr"/>
            <a:r>
              <a:rPr lang="en-US" altLang="ko-KR" sz="2800" dirty="0"/>
              <a:t>work</a:t>
            </a:r>
            <a:endParaRPr lang="ko-KR" altLang="en-US" sz="28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6A6037-61C4-CC31-C77A-0D14CA1C8856}"/>
              </a:ext>
            </a:extLst>
          </p:cNvPr>
          <p:cNvSpPr/>
          <p:nvPr/>
        </p:nvSpPr>
        <p:spPr>
          <a:xfrm>
            <a:off x="6747803" y="3071454"/>
            <a:ext cx="1893282" cy="15239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u="sng" dirty="0"/>
              <a:t>clear</a:t>
            </a:r>
          </a:p>
          <a:p>
            <a:pPr algn="ctr"/>
            <a:r>
              <a:rPr lang="en-US" altLang="ko-KR" sz="2800" u="sng" dirty="0"/>
              <a:t>work</a:t>
            </a:r>
            <a:endParaRPr lang="ko-KR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55261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03AED-D09A-9A31-DEFD-AB79EF74F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RunFlow</a:t>
            </a:r>
            <a:endParaRPr lang="ko-KR" altLang="en-US" dirty="0"/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72103731-1B12-3FA6-88D5-D5042DF34645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>
            <a:off x="4595751" y="3275061"/>
            <a:ext cx="12700" cy="868028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1D88B74F-1258-22AF-3DDF-C6FA9E27C499}"/>
              </a:ext>
            </a:extLst>
          </p:cNvPr>
          <p:cNvSpPr/>
          <p:nvPr/>
        </p:nvSpPr>
        <p:spPr>
          <a:xfrm>
            <a:off x="9363222" y="738555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[run ~ run]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8E3CAD-AC00-BD32-285B-0E4F6B2DD485}"/>
              </a:ext>
            </a:extLst>
          </p:cNvPr>
          <p:cNvSpPr/>
          <p:nvPr/>
        </p:nvSpPr>
        <p:spPr>
          <a:xfrm>
            <a:off x="4595751" y="3818878"/>
            <a:ext cx="1500249" cy="648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run</a:t>
            </a:r>
            <a:endParaRPr lang="ko-KR" altLang="en-US" sz="28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7E52E18-8A82-AFE2-BFBF-B2971A73FE6D}"/>
              </a:ext>
            </a:extLst>
          </p:cNvPr>
          <p:cNvSpPr/>
          <p:nvPr/>
        </p:nvSpPr>
        <p:spPr>
          <a:xfrm>
            <a:off x="4595751" y="2950850"/>
            <a:ext cx="1500249" cy="648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u="sng" dirty="0"/>
              <a:t>home</a:t>
            </a:r>
            <a:endParaRPr lang="ko-KR" altLang="en-US" sz="2800" u="sng" dirty="0"/>
          </a:p>
        </p:txBody>
      </p:sp>
      <p:sp>
        <p:nvSpPr>
          <p:cNvPr id="9" name="화살표: 오각형 8">
            <a:extLst>
              <a:ext uri="{FF2B5EF4-FFF2-40B4-BE49-F238E27FC236}">
                <a16:creationId xmlns:a16="http://schemas.microsoft.com/office/drawing/2014/main" id="{4E7634B2-5C91-287C-5E1E-91D2B8AD62D4}"/>
              </a:ext>
            </a:extLst>
          </p:cNvPr>
          <p:cNvSpPr/>
          <p:nvPr/>
        </p:nvSpPr>
        <p:spPr>
          <a:xfrm>
            <a:off x="9369670" y="1690688"/>
            <a:ext cx="2822330" cy="764931"/>
          </a:xfrm>
          <a:prstGeom prst="homePlat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HOME</a:t>
            </a:r>
          </a:p>
          <a:p>
            <a:pPr algn="ctr"/>
            <a:r>
              <a:rPr lang="en-US" altLang="ko-KR" sz="1200" dirty="0"/>
              <a:t>[home ~ home]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E3DBDB-761D-C5CB-35A9-F7884F3E5AF9}"/>
              </a:ext>
            </a:extLst>
          </p:cNvPr>
          <p:cNvCxnSpPr>
            <a:cxnSpLocks/>
            <a:stCxn id="6" idx="1"/>
            <a:endCxn id="9" idx="1"/>
          </p:cNvCxnSpPr>
          <p:nvPr/>
        </p:nvCxnSpPr>
        <p:spPr>
          <a:xfrm rot="10800000" flipH="1" flipV="1">
            <a:off x="9363222" y="1121020"/>
            <a:ext cx="6448" cy="952133"/>
          </a:xfrm>
          <a:prstGeom prst="bentConnector3">
            <a:avLst>
              <a:gd name="adj1" fmla="val -3545285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14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141</TotalTime>
  <Words>118</Words>
  <Application>Microsoft Office PowerPoint</Application>
  <PresentationFormat>와이드스크린</PresentationFormat>
  <Paragraphs>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DS_Library</vt:lpstr>
      <vt:lpstr>RepeatFlow</vt:lpstr>
      <vt:lpstr>OnOffFlow</vt:lpstr>
      <vt:lpstr>StartFlow</vt:lpstr>
      <vt:lpstr>MovingFlow</vt:lpstr>
      <vt:lpstr>RunFlow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movingSys</dc:title>
  <dc:creator>안 승훈</dc:creator>
  <cp:lastModifiedBy>안 승훈</cp:lastModifiedBy>
  <cp:revision>107</cp:revision>
  <dcterms:created xsi:type="dcterms:W3CDTF">2023-11-04T00:59:43Z</dcterms:created>
  <dcterms:modified xsi:type="dcterms:W3CDTF">2023-12-28T07:42:18Z</dcterms:modified>
</cp:coreProperties>
</file>