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3589" autoAdjust="0"/>
  </p:normalViewPr>
  <p:slideViewPr>
    <p:cSldViewPr snapToGrid="0">
      <p:cViewPr varScale="1">
        <p:scale>
          <a:sx n="87" d="100"/>
          <a:sy n="87" d="100"/>
        </p:scale>
        <p:origin x="206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DEA907-38D1-5D93-297C-E7E2D45ED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9AF312-E9A3-AB97-2578-1E4F7E79B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A6C471-A6C7-E14E-FC51-8E628F943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B098F-0A63-46F2-A39D-11AB15AFBECB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BE442-08BD-F445-915B-07D4DF944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39AC2A-F1C9-6AE3-64DE-CFA9BAF9A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55F6-EE1D-4A8C-8175-E264F3D90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909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479AC7-091D-E9DE-2E24-2F8A7F24B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B1EC42-4FEA-B65A-6824-CED6B1A0C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B4FFF6-93AD-B1E3-D57B-29216BA78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B098F-0A63-46F2-A39D-11AB15AFBECB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5D696B-D92E-47C4-08E7-2F46AED6B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9C3425-7AAA-40BA-4C15-769B434BC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55F6-EE1D-4A8C-8175-E264F3D90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419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2BC3D9-60F0-2269-5686-E48DC0CCA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E44B84-ECC5-13DC-4688-6FC903876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46E893-B916-49A7-1FB4-2E8825EE4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B098F-0A63-46F2-A39D-11AB15AFBECB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F2D586-BEC0-EC7C-0176-3E58F480F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2B9294-08D7-D4BF-0666-324263330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55F6-EE1D-4A8C-8175-E264F3D90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249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8E2272-0BF0-E98E-D037-E247664C0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BFCB26-7DA0-BBD6-C0CE-5F7277523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9BD63E-DC26-C336-2D6B-090C638C8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B098F-0A63-46F2-A39D-11AB15AFBECB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8299E1-7259-8CB9-236D-5F9B9E053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9B4F7C-7B3B-7150-4138-A44D6767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55F6-EE1D-4A8C-8175-E264F3D90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64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F99E7-94CA-518E-2E06-B0647E7B1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C5AD7A-9049-52D2-2CF4-DC1683483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569107-A9CB-0216-1AAC-0CA5E55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B098F-0A63-46F2-A39D-11AB15AFBECB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9AF46B-43DD-5D3E-D319-9FE49E8E7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72E8F2-FCB8-0F74-4E4C-DA0FC14E4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55F6-EE1D-4A8C-8175-E264F3D90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112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91659D-38A1-2151-A5FE-1AD9A9077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DB9AB0-9689-1001-AEBC-02129ED2ED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90BC09-9BEE-E65D-AB0B-9EE7BA417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F57A20-AA21-1DD3-6798-1820D8660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B098F-0A63-46F2-A39D-11AB15AFBECB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A25B4D-9132-A3F1-DBC2-BAD8FBB2F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F5BA8E-67E6-3E27-8184-D8ABB1D9F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55F6-EE1D-4A8C-8175-E264F3D90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086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F515F-2E9D-A2AA-1271-AC98F4C3C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DB6671-2118-A0C6-CC96-460B44EDD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294510-6423-E50D-9F62-CD0311928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DD0532-AB25-F44B-8177-43B495DCCD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199235-ADBF-D99D-339D-132A3918B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95B942-F1C6-0190-BB56-1E3F95273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B098F-0A63-46F2-A39D-11AB15AFBECB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C16B73-C90A-B2DE-8E4D-1DAF27A62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CACD61-55C3-5FEF-CD0B-9EBB32066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55F6-EE1D-4A8C-8175-E264F3D90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3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829065-EB69-54C4-3531-BA97344C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6A395A-EBB8-4A08-293C-2B741D39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B098F-0A63-46F2-A39D-11AB15AFBECB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0AA572-BA72-1683-7711-F25A55FCB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A7C6B7-BCAE-66BC-1FEF-9B4D036C6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55F6-EE1D-4A8C-8175-E264F3D90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046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DD924E-1DFB-D3F6-8FA0-C0A9C22E2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B098F-0A63-46F2-A39D-11AB15AFBECB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D223AA-55ED-002A-FBED-7DCB40AB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6740DD-F679-293B-6A1F-DADA5F100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55F6-EE1D-4A8C-8175-E264F3D90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135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862A5A-5B7C-0A1C-64EC-1426BD003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C150D3-3FC2-7828-8F87-A2ED2455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9F5C5F-D15C-7A2F-A3AF-6E7AB5310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CF5D64-7748-E126-9202-1062F919A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B098F-0A63-46F2-A39D-11AB15AFBECB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0EDC83-1D26-5B25-8C37-38C450075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4585E9-6617-01F9-F5EA-D9DD012A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55F6-EE1D-4A8C-8175-E264F3D90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90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F319AB-7E42-3C00-DE2A-D024E255C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01B7C6-01AD-8163-3F0D-210563D244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79A628-6651-4F3D-C21A-D919C5DDF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32ABE3-FE0F-11A4-B851-9F547AC05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B098F-0A63-46F2-A39D-11AB15AFBECB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0B38AA-8892-424E-2BEF-7F714F2C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4396C3-4310-8586-59D0-69338A31E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55F6-EE1D-4A8C-8175-E264F3D90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782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644658-08E1-4AEC-A310-9312F14B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5E2A7A-2F90-1D83-3555-E95580A66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14F3E5-3DE5-A17A-112D-CAE70E250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EB098F-0A63-46F2-A39D-11AB15AFBECB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1F644E-6A11-66AF-41BD-50502F9541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514CA9-BC28-3F05-3537-31B67B1084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3555F6-EE1D-4A8C-8175-E264F3D90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338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BEB06C-9360-11AA-6E79-F889922A81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XGT I/O </a:t>
            </a:r>
            <a:r>
              <a:rPr lang="ko-KR" altLang="en-US" dirty="0"/>
              <a:t>설정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CE3959-A6D6-41F1-0993-866821AF1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91878"/>
            <a:ext cx="9144000" cy="1655762"/>
          </a:xfrm>
        </p:spPr>
        <p:txBody>
          <a:bodyPr/>
          <a:lstStyle/>
          <a:p>
            <a:r>
              <a:rPr lang="en-US" altLang="ko-KR" dirty="0"/>
              <a:t>24.10.02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052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D7BB8-DCC7-B3D1-DD41-A9C1119FF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XGK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3FD31D5-2B68-CD42-CA20-31AD2ED25A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3826" y="1751251"/>
            <a:ext cx="5523192" cy="4351338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5447608-5B6F-27FF-79F9-883C11219B60}"/>
              </a:ext>
            </a:extLst>
          </p:cNvPr>
          <p:cNvSpPr/>
          <p:nvPr/>
        </p:nvSpPr>
        <p:spPr>
          <a:xfrm>
            <a:off x="2547420" y="4027445"/>
            <a:ext cx="5856194" cy="196117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b"/>
          <a:lstStyle/>
          <a:p>
            <a:pPr algn="r"/>
            <a:r>
              <a:rPr lang="ko-KR" altLang="en-US" dirty="0"/>
              <a:t>기본옵션</a:t>
            </a:r>
          </a:p>
        </p:txBody>
      </p:sp>
    </p:spTree>
    <p:extLst>
      <p:ext uri="{BB962C8B-B14F-4D97-AF65-F5344CB8AC3E}">
        <p14:creationId xmlns:p14="http://schemas.microsoft.com/office/powerpoint/2010/main" val="1458311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D7BB8-DCC7-B3D1-DD41-A9C1119FF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XGI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113CDEEA-A61B-3A2E-8432-84145C8C12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2815" y="1825625"/>
            <a:ext cx="77063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004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A228E-3549-E1DB-169A-C049D2DED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 </a:t>
            </a:r>
            <a:r>
              <a:rPr lang="ko-KR" altLang="en-US" dirty="0"/>
              <a:t>증설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F03F881-111D-12B1-EF78-3F8BE7F9DA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9502" y="1825625"/>
            <a:ext cx="3212996" cy="4351338"/>
          </a:xfrm>
        </p:spPr>
      </p:pic>
    </p:spTree>
    <p:extLst>
      <p:ext uri="{BB962C8B-B14F-4D97-AF65-F5344CB8AC3E}">
        <p14:creationId xmlns:p14="http://schemas.microsoft.com/office/powerpoint/2010/main" val="2308065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6749E-E3D8-6484-C127-327C5368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XGK analog</a:t>
            </a:r>
            <a:endParaRPr lang="ko-KR" alt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0EDB0B6C-8A66-5AD5-27E5-CBA639415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2915"/>
            <a:ext cx="10515600" cy="4056757"/>
          </a:xfr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7E5D7D5-147C-702A-F191-092D70819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532" y="527969"/>
            <a:ext cx="7392740" cy="232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13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2EFC1-C6F3-3EAA-EDD1-1B9A0CFDA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XGI analog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D7BBA33-DE3D-EA50-5E7B-2FC681AAA0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4073" y="1825625"/>
            <a:ext cx="6663854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DB62213-B09C-D9B9-40C8-93EB8AFD1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130" y="0"/>
            <a:ext cx="4440782" cy="324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742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34570-C4D3-EBB9-98D7-96EFFAE65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증설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97619A2-F8D8-DA88-F760-ECF5FBFE3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6798" y="1825625"/>
            <a:ext cx="9818403" cy="4351338"/>
          </a:xfrm>
        </p:spPr>
      </p:pic>
    </p:spTree>
    <p:extLst>
      <p:ext uri="{BB962C8B-B14F-4D97-AF65-F5344CB8AC3E}">
        <p14:creationId xmlns:p14="http://schemas.microsoft.com/office/powerpoint/2010/main" val="1758527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16</Words>
  <Application>Microsoft Office PowerPoint</Application>
  <PresentationFormat>와이드스크린</PresentationFormat>
  <Paragraphs>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XGT I/O 설정</vt:lpstr>
      <vt:lpstr>XGK</vt:lpstr>
      <vt:lpstr>XGI</vt:lpstr>
      <vt:lpstr>Base 증설</vt:lpstr>
      <vt:lpstr>XGK analog</vt:lpstr>
      <vt:lpstr>XGI analog</vt:lpstr>
      <vt:lpstr>증설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안 승훈</dc:creator>
  <cp:lastModifiedBy>안 승훈</cp:lastModifiedBy>
  <cp:revision>11</cp:revision>
  <dcterms:created xsi:type="dcterms:W3CDTF">2024-10-02T06:05:27Z</dcterms:created>
  <dcterms:modified xsi:type="dcterms:W3CDTF">2024-10-02T06:35:35Z</dcterms:modified>
</cp:coreProperties>
</file>