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563595" y="3291393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/>
              <a:t>[Pin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81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</Words>
  <Application>Microsoft Office PowerPoint</Application>
  <PresentationFormat>와이드스크린</PresentationFormat>
  <Paragraphs>15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my</vt:lpstr>
      <vt:lpstr>STN01</vt:lpstr>
      <vt:lpstr>STN01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56</cp:revision>
  <dcterms:created xsi:type="dcterms:W3CDTF">2023-10-17T01:07:34Z</dcterms:created>
  <dcterms:modified xsi:type="dcterms:W3CDTF">2023-11-04T12:29:20Z</dcterms:modified>
</cp:coreProperties>
</file>