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81" r:id="rId6"/>
    <p:sldId id="277" r:id="rId7"/>
    <p:sldId id="258" r:id="rId8"/>
    <p:sldId id="274" r:id="rId9"/>
    <p:sldId id="278" r:id="rId10"/>
    <p:sldId id="273" r:id="rId11"/>
    <p:sldId id="279" r:id="rId12"/>
    <p:sldId id="267" r:id="rId13"/>
    <p:sldId id="275" r:id="rId14"/>
    <p:sldId id="280" r:id="rId15"/>
    <p:sldId id="257" r:id="rId16"/>
    <p:sldId id="276" r:id="rId17"/>
    <p:sldId id="271" r:id="rId18"/>
    <p:sldId id="261" r:id="rId19"/>
    <p:sldId id="263" r:id="rId20"/>
    <p:sldId id="265" r:id="rId21"/>
    <p:sldId id="266" r:id="rId22"/>
    <p:sldId id="268" r:id="rId23"/>
    <p:sldId id="272" r:id="rId24"/>
    <p:sldId id="259" r:id="rId25"/>
    <p:sldId id="26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2022-05-20.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 - Reset block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@sf(B)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71952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6185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8789929" y="4837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251324" y="3110065"/>
            <a:ext cx="0" cy="17272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033348" y="3110065"/>
            <a:ext cx="2217976" cy="19998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494741" y="2786776"/>
            <a:ext cx="1621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160893" y="5109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highlight>
                  <a:srgbClr val="FF0000"/>
                </a:highlight>
              </a:rPr>
              <a:t>A &gt; @lf(B) &lt;| C;</a:t>
            </a:r>
            <a:endParaRPr lang="en-US" altLang="ko-KR" dirty="0">
              <a:highlight>
                <a:srgbClr val="FF0000"/>
              </a:highlight>
            </a:endParaRPr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A, #latch(!#g(C),#(B))</a:t>
            </a:r>
            <a:r>
              <a:rPr lang="ko-KR" altLang="en-US" dirty="0"/>
              <a:t> </a:t>
            </a:r>
            <a:r>
              <a:rPr lang="en-US" altLang="ko-KR" dirty="0"/>
              <a:t>&gt; B;</a:t>
            </a:r>
          </a:p>
          <a:p>
            <a:r>
              <a:rPr lang="en-US" altLang="ko-KR" dirty="0"/>
              <a:t>C, #latch(#(!A),#(!B))</a:t>
            </a:r>
            <a:r>
              <a:rPr lang="ko-KR" altLang="en-US" dirty="0"/>
              <a:t> </a:t>
            </a:r>
            <a:r>
              <a:rPr lang="en-US" altLang="ko-KR" dirty="0"/>
              <a:t>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B54741-56D0-5E12-DBFC-303FCB3F4F5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6970980" y="3273473"/>
            <a:ext cx="2609248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41FC02-9D0B-ACA4-A06F-C4072AC1A829}"/>
              </a:ext>
            </a:extLst>
          </p:cNvPr>
          <p:cNvSpPr txBox="1"/>
          <p:nvPr/>
        </p:nvSpPr>
        <p:spPr>
          <a:xfrm>
            <a:off x="6017342" y="5139381"/>
            <a:ext cx="19072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#latch(#(!A),#(!B))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00E60-ADD7-5C2A-0588-2DBA29E9DCEE}"/>
              </a:ext>
            </a:extLst>
          </p:cNvPr>
          <p:cNvSpPr txBox="1"/>
          <p:nvPr/>
        </p:nvSpPr>
        <p:spPr>
          <a:xfrm>
            <a:off x="5840361" y="1513987"/>
            <a:ext cx="20842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#latch(!#g(C),#(B))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24719D-0611-5B40-BF1C-29344EB61105}"/>
              </a:ext>
            </a:extLst>
          </p:cNvPr>
          <p:cNvCxnSpPr>
            <a:cxnSpLocks/>
            <a:stCxn id="17" idx="3"/>
            <a:endCxn id="5" idx="2"/>
          </p:cNvCxnSpPr>
          <p:nvPr/>
        </p:nvCxnSpPr>
        <p:spPr>
          <a:xfrm>
            <a:off x="7924618" y="1698653"/>
            <a:ext cx="1194215" cy="111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5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FE589-8C7F-C851-D816-40A66A97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 - sf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DA4B9-3F6D-BCBE-6D83-A4CCA4F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</a:p>
          <a:p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66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>
                <a:highlight>
                  <a:srgbClr val="FF0000"/>
                </a:highlight>
              </a:rPr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Segment </a:t>
            </a:r>
            <a:r>
              <a:rPr lang="ko-KR" altLang="en-US" dirty="0">
                <a:solidFill>
                  <a:srgbClr val="FF0000"/>
                </a:solidFill>
              </a:rPr>
              <a:t>일시정지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사용자 구현 가능한 설계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혹은 </a:t>
            </a:r>
            <a:r>
              <a:rPr lang="en-US" altLang="ko-KR" dirty="0">
                <a:solidFill>
                  <a:srgbClr val="FF0000"/>
                </a:solidFill>
              </a:rPr>
              <a:t>ds </a:t>
            </a:r>
            <a:r>
              <a:rPr lang="ko-KR" altLang="en-US" dirty="0">
                <a:solidFill>
                  <a:srgbClr val="FF0000"/>
                </a:solidFill>
              </a:rPr>
              <a:t>자체적 해석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@lf(B)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#letch(#g(B),#(!B))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7074667" y="3273473"/>
            <a:ext cx="2505561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070736" y="5139381"/>
            <a:ext cx="2007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#letch(#g(B),#(!B))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{_~#g(F),#g(I)?#(G)~_};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9" y="150984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8587789" y="2816273"/>
            <a:ext cx="1210382" cy="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#letch(#(!S),S)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B7F19-4619-01D5-D4EE-A0EBD04DDF97}"/>
              </a:ext>
            </a:extLst>
          </p:cNvPr>
          <p:cNvSpPr txBox="1"/>
          <p:nvPr/>
        </p:nvSpPr>
        <p:spPr>
          <a:xfrm>
            <a:off x="6842879" y="265074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#letch(#(!R),R)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CDC63-03E8-9FAE-B6FB-ED4375661D5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8" y="1967044"/>
            <a:ext cx="1621443" cy="8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E9807-0992-6C65-F90E-EC26BAB0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(</a:t>
            </a:r>
            <a:r>
              <a:rPr lang="en-US" altLang="ko-KR" dirty="0" err="1"/>
              <a:t>onoff</a:t>
            </a:r>
            <a:r>
              <a:rPr lang="en-US" altLang="ko-KR" dirty="0"/>
              <a:t>) segment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CF9FA-B66F-EB7B-3E4E-9FC58B25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</a:t>
            </a:r>
            <a:r>
              <a:rPr lang="en-US" altLang="ko-KR" dirty="0" err="1"/>
              <a:t>OnOff</a:t>
            </a:r>
            <a:r>
              <a:rPr lang="en-US" altLang="ko-KR" dirty="0"/>
              <a:t> segment </a:t>
            </a:r>
            <a:r>
              <a:rPr lang="ko-KR" altLang="en-US" dirty="0"/>
              <a:t>는 값과 비슷하다</a:t>
            </a:r>
            <a:r>
              <a:rPr lang="en-US" altLang="ko-KR" dirty="0"/>
              <a:t>. Reset</a:t>
            </a:r>
            <a:r>
              <a:rPr lang="ko-KR" altLang="en-US" dirty="0"/>
              <a:t>제어가 가능하다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2C10B-BE5D-32D1-F7F8-4839875C1FA7}"/>
              </a:ext>
            </a:extLst>
          </p:cNvPr>
          <p:cNvSpPr txBox="1"/>
          <p:nvPr/>
        </p:nvSpPr>
        <p:spPr>
          <a:xfrm>
            <a:off x="1422517" y="2725269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 0 -&gt;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05C3F-F552-7D5A-0BE6-FAC7CDD1509A}"/>
              </a:ext>
            </a:extLst>
          </p:cNvPr>
          <p:cNvSpPr txBox="1"/>
          <p:nvPr/>
        </p:nvSpPr>
        <p:spPr>
          <a:xfrm>
            <a:off x="1422517" y="399424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 1 -&gt; 0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9FCD37C-0B22-74F4-6970-222186AF962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50779" y="2909935"/>
            <a:ext cx="2145396" cy="3524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4F14267-1293-6C37-E39E-803E1FF2145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650779" y="2578186"/>
            <a:ext cx="2145396" cy="33174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5FB1390-E5CF-27A8-B888-F36226BE82A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4213" y="2431104"/>
            <a:ext cx="1182435" cy="2941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68C8641-2CDF-5FA2-CDB2-C0CD1590E3F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00041" y="3785052"/>
            <a:ext cx="1136607" cy="20919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B31DB6-BF32-B46F-4B53-980FF88239BF}"/>
              </a:ext>
            </a:extLst>
          </p:cNvPr>
          <p:cNvSpPr txBox="1"/>
          <p:nvPr/>
        </p:nvSpPr>
        <p:spPr>
          <a:xfrm>
            <a:off x="4537201" y="2734297"/>
            <a:ext cx="174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0674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#letch(temp,#(!B)) |&gt; B;</a:t>
            </a:r>
          </a:p>
          <a:p>
            <a:r>
              <a:rPr lang="en-US" altLang="ko-KR" dirty="0"/>
              <a:t>#(A &amp;&amp; !B) |&gt; temp &lt; #(!#g(C));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H="1" flipV="1">
            <a:off x="9580228" y="3273473"/>
            <a:ext cx="1442821" cy="7261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10041622" y="3999613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#letch(#(A),#(!B))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559E9-906E-0869-1387-DE86DD6213F1}"/>
              </a:ext>
            </a:extLst>
          </p:cNvPr>
          <p:cNvSpPr/>
          <p:nvPr/>
        </p:nvSpPr>
        <p:spPr>
          <a:xfrm>
            <a:off x="6590769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27F3C-F66F-CAFB-2BB7-1E4214B80244}"/>
              </a:ext>
            </a:extLst>
          </p:cNvPr>
          <p:cNvCxnSpPr>
            <a:cxnSpLocks/>
            <a:stCxn id="79" idx="1"/>
            <a:endCxn id="18" idx="6"/>
          </p:cNvCxnSpPr>
          <p:nvPr/>
        </p:nvCxnSpPr>
        <p:spPr>
          <a:xfrm flipH="1">
            <a:off x="7513558" y="5324047"/>
            <a:ext cx="293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DC1EE5-E0B7-41F8-0A8C-74D50346CCF2}"/>
              </a:ext>
            </a:extLst>
          </p:cNvPr>
          <p:cNvCxnSpPr>
            <a:cxnSpLocks/>
            <a:stCxn id="72" idx="2"/>
            <a:endCxn id="18" idx="0"/>
          </p:cNvCxnSpPr>
          <p:nvPr/>
        </p:nvCxnSpPr>
        <p:spPr>
          <a:xfrm>
            <a:off x="7052164" y="4356684"/>
            <a:ext cx="0" cy="51016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2ED24B-3C3F-3D30-870A-6435E85619C0}"/>
              </a:ext>
            </a:extLst>
          </p:cNvPr>
          <p:cNvSpPr txBox="1"/>
          <p:nvPr/>
        </p:nvSpPr>
        <p:spPr>
          <a:xfrm>
            <a:off x="6330853" y="3987352"/>
            <a:ext cx="144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 &amp;&amp; !B)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D44C4-0CB3-AACF-EEAF-3AC7F72ECBED}"/>
              </a:ext>
            </a:extLst>
          </p:cNvPr>
          <p:cNvSpPr txBox="1"/>
          <p:nvPr/>
        </p:nvSpPr>
        <p:spPr>
          <a:xfrm>
            <a:off x="7806655" y="5139381"/>
            <a:ext cx="1086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#(!#g(C))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&amp;&amp; !A)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 - Reset block(</a:t>
            </a:r>
            <a:r>
              <a:rPr lang="en-US" altLang="ko-KR" dirty="0" err="1"/>
              <a:t>onoff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(A) &gt; @sf(B) &lt;| (C);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23" idx="0"/>
            <a:endCxn id="12" idx="2"/>
          </p:cNvCxnSpPr>
          <p:nvPr/>
        </p:nvCxnSpPr>
        <p:spPr>
          <a:xfrm flipV="1">
            <a:off x="9730316" y="2970715"/>
            <a:ext cx="0" cy="213917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7033348" y="2970715"/>
            <a:ext cx="2696968" cy="213917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765519" y="2786049"/>
            <a:ext cx="13506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160893" y="5109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01569-E090-A374-08AE-7176B4B6B8AE}"/>
              </a:ext>
            </a:extLst>
          </p:cNvPr>
          <p:cNvSpPr txBox="1"/>
          <p:nvPr/>
        </p:nvSpPr>
        <p:spPr>
          <a:xfrm>
            <a:off x="6537257" y="2601383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EE700-9529-E03E-E072-80998FE3CCAD}"/>
              </a:ext>
            </a:extLst>
          </p:cNvPr>
          <p:cNvSpPr txBox="1"/>
          <p:nvPr/>
        </p:nvSpPr>
        <p:spPr>
          <a:xfrm>
            <a:off x="9116185" y="2601383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6A0D89-A59A-FA47-9C76-7A9ACB165CED}"/>
              </a:ext>
            </a:extLst>
          </p:cNvPr>
          <p:cNvSpPr txBox="1"/>
          <p:nvPr/>
        </p:nvSpPr>
        <p:spPr>
          <a:xfrm>
            <a:off x="9116185" y="510988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95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@pushs (B);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2979208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#(!A);          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#(A)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026B53-6137-28EA-886B-C32CB9AE7ECB}"/>
              </a:ext>
            </a:extLst>
          </p:cNvPr>
          <p:cNvSpPr/>
          <p:nvPr/>
        </p:nvSpPr>
        <p:spPr>
          <a:xfrm>
            <a:off x="5511187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71E4DA-70B3-F03A-DFDF-DF4FCB81B67C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ED0F03-BBE2-CE07-1FFB-7701A1C21833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6885887" y="2419840"/>
            <a:ext cx="2179305" cy="59111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E1CAC0-4A8B-43E2-652F-94C186F6230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433976" y="2096551"/>
            <a:ext cx="2496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6F7DB-269D-70C6-8AA1-F43D32947D97}"/>
              </a:ext>
            </a:extLst>
          </p:cNvPr>
          <p:cNvSpPr txBox="1"/>
          <p:nvPr/>
        </p:nvSpPr>
        <p:spPr>
          <a:xfrm>
            <a:off x="5140977" y="282628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E3D36A6-401B-DC5A-F8F4-894515744F4D}"/>
              </a:ext>
            </a:extLst>
          </p:cNvPr>
          <p:cNvSpPr/>
          <p:nvPr/>
        </p:nvSpPr>
        <p:spPr>
          <a:xfrm>
            <a:off x="5511187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D36E9A-7BAF-1EE0-F0D9-75D62F266564}"/>
              </a:ext>
            </a:extLst>
          </p:cNvPr>
          <p:cNvSpPr/>
          <p:nvPr/>
        </p:nvSpPr>
        <p:spPr>
          <a:xfrm>
            <a:off x="8930053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51042D-5E05-33F6-C380-6215C96BB26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6433976" y="4119584"/>
            <a:ext cx="249607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A6FA78-21E7-94C4-D193-718EB2CEDEAB}"/>
              </a:ext>
            </a:extLst>
          </p:cNvPr>
          <p:cNvCxnSpPr>
            <a:cxnSpLocks/>
            <a:stCxn id="27" idx="3"/>
            <a:endCxn id="24" idx="3"/>
          </p:cNvCxnSpPr>
          <p:nvPr/>
        </p:nvCxnSpPr>
        <p:spPr>
          <a:xfrm flipV="1">
            <a:off x="6885887" y="4442873"/>
            <a:ext cx="2179305" cy="591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4DDB0E-9D4E-E085-46C0-835473F09FF1}"/>
              </a:ext>
            </a:extLst>
          </p:cNvPr>
          <p:cNvSpPr txBox="1"/>
          <p:nvPr/>
        </p:nvSpPr>
        <p:spPr>
          <a:xfrm>
            <a:off x="5140977" y="484931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operation1(</a:t>
            </a:r>
            <a:r>
              <a:rPr lang="en-US" altLang="ko-KR" dirty="0" err="1"/>
              <a:t>onoff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#(!A);          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#(A)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ED0F03-BBE2-CE07-1FFB-7701A1C21833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6885887" y="2297630"/>
            <a:ext cx="2641908" cy="7133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E1CAC0-4A8B-43E2-652F-94C186F623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369239" y="2096551"/>
            <a:ext cx="2544425" cy="16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6F7DB-269D-70C6-8AA1-F43D32947D97}"/>
              </a:ext>
            </a:extLst>
          </p:cNvPr>
          <p:cNvSpPr txBox="1"/>
          <p:nvPr/>
        </p:nvSpPr>
        <p:spPr>
          <a:xfrm>
            <a:off x="5140977" y="282628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4DDB0E-9D4E-E085-46C0-835473F09FF1}"/>
              </a:ext>
            </a:extLst>
          </p:cNvPr>
          <p:cNvSpPr txBox="1"/>
          <p:nvPr/>
        </p:nvSpPr>
        <p:spPr>
          <a:xfrm>
            <a:off x="5140977" y="484931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35884-621D-99AE-3CC8-58628E7F7407}"/>
              </a:ext>
            </a:extLst>
          </p:cNvPr>
          <p:cNvSpPr txBox="1"/>
          <p:nvPr/>
        </p:nvSpPr>
        <p:spPr>
          <a:xfrm>
            <a:off x="5140977" y="191188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7B742-154F-2A77-2408-3FFD00DBE0FC}"/>
              </a:ext>
            </a:extLst>
          </p:cNvPr>
          <p:cNvSpPr txBox="1"/>
          <p:nvPr/>
        </p:nvSpPr>
        <p:spPr>
          <a:xfrm>
            <a:off x="8913664" y="1928298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FC76257-5498-5ECD-421E-295F59C33DA5}"/>
              </a:ext>
            </a:extLst>
          </p:cNvPr>
          <p:cNvCxnSpPr>
            <a:cxnSpLocks/>
            <a:stCxn id="27" idx="3"/>
            <a:endCxn id="22" idx="2"/>
          </p:cNvCxnSpPr>
          <p:nvPr/>
        </p:nvCxnSpPr>
        <p:spPr>
          <a:xfrm flipV="1">
            <a:off x="6885887" y="4375396"/>
            <a:ext cx="2641908" cy="65858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AE80A83-A775-5C1C-455B-D495A9F244E7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369239" y="4174317"/>
            <a:ext cx="2544425" cy="164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36106E-5FAE-8325-D335-DFA988FBF092}"/>
              </a:ext>
            </a:extLst>
          </p:cNvPr>
          <p:cNvSpPr txBox="1"/>
          <p:nvPr/>
        </p:nvSpPr>
        <p:spPr>
          <a:xfrm>
            <a:off x="5140977" y="3989651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D7566-3C78-714B-793C-84961FF7E49F}"/>
              </a:ext>
            </a:extLst>
          </p:cNvPr>
          <p:cNvSpPr txBox="1"/>
          <p:nvPr/>
        </p:nvSpPr>
        <p:spPr>
          <a:xfrm>
            <a:off x="8913664" y="4006064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41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F807-1155-924F-8119-2A52B0E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EB3F4-096A-8917-7724-CAF7904A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@selfs(B) &gt; A;</a:t>
            </a:r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ko-KR" altLang="en-US" dirty="0"/>
              <a:t>외부입력 </a:t>
            </a:r>
            <a:r>
              <a:rPr lang="en-US" altLang="ko-KR" dirty="0"/>
              <a:t>|&gt; B;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@selfr(B) &gt; A;</a:t>
            </a:r>
          </a:p>
          <a:p>
            <a:pPr lvl="1"/>
            <a:r>
              <a:rPr lang="en-US" altLang="ko-KR" dirty="0"/>
              <a:t>#(B) |&gt;</a:t>
            </a:r>
            <a:r>
              <a:rPr lang="en-US" altLang="ko-KR" sz="2400" dirty="0"/>
              <a:t> </a:t>
            </a:r>
            <a:r>
              <a:rPr lang="en-US" altLang="ko-KR" dirty="0"/>
              <a:t>B &gt; A;</a:t>
            </a:r>
          </a:p>
          <a:p>
            <a:pPr lvl="1"/>
            <a:r>
              <a:rPr lang="ko-KR" altLang="en-US" dirty="0"/>
              <a:t>외부입력</a:t>
            </a:r>
            <a:r>
              <a:rPr lang="en-US" altLang="ko-KR" dirty="0"/>
              <a:t> &gt; B;</a:t>
            </a:r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26E394-B147-92F4-7468-D4622FD85F07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74DC8F-ABF1-26EB-4977-1FC0BD5E5A51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288594" y="1134060"/>
            <a:ext cx="776598" cy="6392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B8107-B382-D6A6-C4E1-ED5749001E0F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7159597" y="2096551"/>
            <a:ext cx="1770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C6C39D-E26B-0B13-5A8C-248EA7F54E54}"/>
              </a:ext>
            </a:extLst>
          </p:cNvPr>
          <p:cNvSpPr txBox="1"/>
          <p:nvPr/>
        </p:nvSpPr>
        <p:spPr>
          <a:xfrm>
            <a:off x="5414687" y="1911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#(!B)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5EEF8E-0965-4649-2962-874502706D2F}"/>
              </a:ext>
            </a:extLst>
          </p:cNvPr>
          <p:cNvSpPr/>
          <p:nvPr/>
        </p:nvSpPr>
        <p:spPr>
          <a:xfrm>
            <a:off x="10537438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5BC5CC-ECE9-167D-A84F-F2BD87FDEB6E}"/>
              </a:ext>
            </a:extLst>
          </p:cNvPr>
          <p:cNvSpPr/>
          <p:nvPr/>
        </p:nvSpPr>
        <p:spPr>
          <a:xfrm>
            <a:off x="8930053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00D824-805F-5BC7-8E23-9C224D3FA80D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7159597" y="4185960"/>
            <a:ext cx="1770456" cy="119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B99EED-A564-444F-9512-BB66726FBE4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9852842" y="4197882"/>
            <a:ext cx="684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B5C4FE-B7AF-E4AA-00F7-1201CE9254FA}"/>
              </a:ext>
            </a:extLst>
          </p:cNvPr>
          <p:cNvSpPr txBox="1"/>
          <p:nvPr/>
        </p:nvSpPr>
        <p:spPr>
          <a:xfrm>
            <a:off x="5414687" y="40012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#(B)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08FE49-000B-7C03-A981-C9DAF9EE05DE}"/>
              </a:ext>
            </a:extLst>
          </p:cNvPr>
          <p:cNvSpPr/>
          <p:nvPr/>
        </p:nvSpPr>
        <p:spPr>
          <a:xfrm>
            <a:off x="10494301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4DDC45-F7A2-80EB-8E46-AE7C5226E668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9852842" y="2096551"/>
            <a:ext cx="6414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F588C0-738F-E92A-C27A-D3976F6CEE2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8288594" y="3236243"/>
            <a:ext cx="776598" cy="638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551D3-AFFD-2D1E-E0DB-A0C7D0F81A22}"/>
              </a:ext>
            </a:extLst>
          </p:cNvPr>
          <p:cNvSpPr txBox="1"/>
          <p:nvPr/>
        </p:nvSpPr>
        <p:spPr>
          <a:xfrm>
            <a:off x="6543684" y="9493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외부 입력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7B547-6B26-4583-0A9F-C40756B4B516}"/>
              </a:ext>
            </a:extLst>
          </p:cNvPr>
          <p:cNvSpPr txBox="1"/>
          <p:nvPr/>
        </p:nvSpPr>
        <p:spPr>
          <a:xfrm>
            <a:off x="6543684" y="305157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 입력</a:t>
            </a:r>
          </a:p>
        </p:txBody>
      </p:sp>
    </p:spTree>
    <p:extLst>
      <p:ext uri="{BB962C8B-B14F-4D97-AF65-F5344CB8AC3E}">
        <p14:creationId xmlns:p14="http://schemas.microsoft.com/office/powerpoint/2010/main" val="158779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F807-1155-924F-8119-2A52B0E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operation2(</a:t>
            </a:r>
            <a:r>
              <a:rPr lang="en-US" altLang="ko-KR" dirty="0" err="1"/>
              <a:t>onoff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EB3F4-096A-8917-7724-CAF7904A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@selfs(B) &gt; A;</a:t>
            </a:r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ko-KR" altLang="en-US" dirty="0"/>
              <a:t>외부입력 </a:t>
            </a:r>
            <a:r>
              <a:rPr lang="en-US" altLang="ko-KR" dirty="0"/>
              <a:t>|&gt; B;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@selfr(B) &gt; A;</a:t>
            </a:r>
          </a:p>
          <a:p>
            <a:pPr lvl="1"/>
            <a:r>
              <a:rPr lang="en-US" altLang="ko-KR" dirty="0"/>
              <a:t>#(B) |&gt;</a:t>
            </a:r>
            <a:r>
              <a:rPr lang="en-US" altLang="ko-KR" sz="2400" dirty="0"/>
              <a:t> </a:t>
            </a:r>
            <a:r>
              <a:rPr lang="en-US" altLang="ko-KR" dirty="0"/>
              <a:t>B &gt; A;</a:t>
            </a:r>
          </a:p>
          <a:p>
            <a:pPr lvl="1"/>
            <a:r>
              <a:rPr lang="ko-KR" altLang="en-US" dirty="0"/>
              <a:t>외부입력</a:t>
            </a:r>
            <a:r>
              <a:rPr lang="en-US" altLang="ko-KR" dirty="0"/>
              <a:t> &gt; B;</a:t>
            </a:r>
          </a:p>
          <a:p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74DC8F-ABF1-26EB-4977-1FC0BD5E5A51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8288594" y="1134060"/>
            <a:ext cx="1255590" cy="77782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B8107-B382-D6A6-C4E1-ED5749001E0F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159597" y="2096551"/>
            <a:ext cx="1770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C6C39D-E26B-0B13-5A8C-248EA7F54E54}"/>
              </a:ext>
            </a:extLst>
          </p:cNvPr>
          <p:cNvSpPr txBox="1"/>
          <p:nvPr/>
        </p:nvSpPr>
        <p:spPr>
          <a:xfrm>
            <a:off x="5414687" y="1911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#(!B)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00D824-805F-5BC7-8E23-9C224D3FA80D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>
            <a:off x="7159597" y="4185960"/>
            <a:ext cx="177045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B5C4FE-B7AF-E4AA-00F7-1201CE9254FA}"/>
              </a:ext>
            </a:extLst>
          </p:cNvPr>
          <p:cNvSpPr txBox="1"/>
          <p:nvPr/>
        </p:nvSpPr>
        <p:spPr>
          <a:xfrm>
            <a:off x="5414687" y="40012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#(B)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4DDC45-F7A2-80EB-8E46-AE7C5226E668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10158315" y="2096551"/>
            <a:ext cx="3359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F588C0-738F-E92A-C27A-D3976F6CEE2E}"/>
              </a:ext>
            </a:extLst>
          </p:cNvPr>
          <p:cNvCxnSpPr>
            <a:cxnSpLocks/>
            <a:stCxn id="20" idx="3"/>
            <a:endCxn id="28" idx="0"/>
          </p:cNvCxnSpPr>
          <p:nvPr/>
        </p:nvCxnSpPr>
        <p:spPr>
          <a:xfrm>
            <a:off x="8288594" y="3236243"/>
            <a:ext cx="1255590" cy="7650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551D3-AFFD-2D1E-E0DB-A0C7D0F81A22}"/>
              </a:ext>
            </a:extLst>
          </p:cNvPr>
          <p:cNvSpPr txBox="1"/>
          <p:nvPr/>
        </p:nvSpPr>
        <p:spPr>
          <a:xfrm>
            <a:off x="6543684" y="949394"/>
            <a:ext cx="17449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외부 입력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7B547-6B26-4583-0A9F-C40756B4B516}"/>
              </a:ext>
            </a:extLst>
          </p:cNvPr>
          <p:cNvSpPr txBox="1"/>
          <p:nvPr/>
        </p:nvSpPr>
        <p:spPr>
          <a:xfrm>
            <a:off x="6543684" y="3051577"/>
            <a:ext cx="174491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 입력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B34EC3-3359-B873-3D89-556E309F9489}"/>
              </a:ext>
            </a:extLst>
          </p:cNvPr>
          <p:cNvSpPr txBox="1"/>
          <p:nvPr/>
        </p:nvSpPr>
        <p:spPr>
          <a:xfrm>
            <a:off x="8930053" y="191188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18D17-F596-12E7-8423-19713ACE21E8}"/>
              </a:ext>
            </a:extLst>
          </p:cNvPr>
          <p:cNvSpPr txBox="1"/>
          <p:nvPr/>
        </p:nvSpPr>
        <p:spPr>
          <a:xfrm>
            <a:off x="10494301" y="1911885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0416D5-2CB6-3E7D-BAC1-3CBB39637B7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10158315" y="4185960"/>
            <a:ext cx="3359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E57672-C4DD-E30A-C833-27B416C115EA}"/>
              </a:ext>
            </a:extLst>
          </p:cNvPr>
          <p:cNvSpPr txBox="1"/>
          <p:nvPr/>
        </p:nvSpPr>
        <p:spPr>
          <a:xfrm>
            <a:off x="8930053" y="4001294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(A)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7E1381-1E81-3B8A-CFA7-6A2723A8EF43}"/>
              </a:ext>
            </a:extLst>
          </p:cNvPr>
          <p:cNvSpPr txBox="1"/>
          <p:nvPr/>
        </p:nvSpPr>
        <p:spPr>
          <a:xfrm>
            <a:off x="10494301" y="4001294"/>
            <a:ext cx="122826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64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218435-BEAB-8D44-B7E3-40F254E2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보류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FAF49F3-A63C-D5CA-3584-769A96FB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S, R,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1257</Words>
  <Application>Microsoft Office PowerPoint</Application>
  <PresentationFormat>와이드스크린</PresentationFormat>
  <Paragraphs>252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Priority operation - Reset block </vt:lpstr>
      <vt:lpstr>단순 (onoff) segment </vt:lpstr>
      <vt:lpstr>Priority operation - Reset block(onoff) </vt:lpstr>
      <vt:lpstr>Push-button-like operation</vt:lpstr>
      <vt:lpstr>Single operation1</vt:lpstr>
      <vt:lpstr>Single operation1(onoff) </vt:lpstr>
      <vt:lpstr>Single operation2</vt:lpstr>
      <vt:lpstr>Single operation2(onoff) </vt:lpstr>
      <vt:lpstr>보류 </vt:lpstr>
      <vt:lpstr>Priority operation</vt:lpstr>
      <vt:lpstr>Priority operation - sf</vt:lpstr>
      <vt:lpstr>Priority operation</vt:lpstr>
      <vt:lpstr>Push-button-like operation</vt:lpstr>
      <vt:lpstr>Priority operation</vt:lpstr>
      <vt:lpstr>A &gt; @sf(B) &lt;| C;</vt:lpstr>
      <vt:lpstr>A &gt; @lf(B) &lt;| C;</vt:lpstr>
      <vt:lpstr>X,Y?Z &gt; @sf(B,H) &lt;| F,I?G;</vt:lpstr>
      <vt:lpstr>X,Y?Z &gt; @sf(B,H) &lt;| F,I?#(G);</vt:lpstr>
      <vt:lpstr>X,Y?Z &gt; @lf(B,H) &lt;| F,I?#(G);</vt:lpstr>
      <vt:lpstr>A &gt; @lf(B) &lt;| C;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195</cp:revision>
  <dcterms:created xsi:type="dcterms:W3CDTF">2022-05-16T06:29:33Z</dcterms:created>
  <dcterms:modified xsi:type="dcterms:W3CDTF">2022-05-20T00:54:34Z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