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1"/>
  </p:notesMasterIdLst>
  <p:handoutMasterIdLst>
    <p:handoutMasterId r:id="rId32"/>
  </p:handoutMasterIdLst>
  <p:sldIdLst>
    <p:sldId id="740" r:id="rId2"/>
    <p:sldId id="722" r:id="rId3"/>
    <p:sldId id="739" r:id="rId4"/>
    <p:sldId id="733" r:id="rId5"/>
    <p:sldId id="741" r:id="rId6"/>
    <p:sldId id="736" r:id="rId7"/>
    <p:sldId id="724" r:id="rId8"/>
    <p:sldId id="728" r:id="rId9"/>
    <p:sldId id="729" r:id="rId10"/>
    <p:sldId id="732" r:id="rId11"/>
    <p:sldId id="738" r:id="rId12"/>
    <p:sldId id="737" r:id="rId13"/>
    <p:sldId id="735" r:id="rId14"/>
    <p:sldId id="731" r:id="rId15"/>
    <p:sldId id="730" r:id="rId16"/>
    <p:sldId id="719" r:id="rId17"/>
    <p:sldId id="720" r:id="rId18"/>
    <p:sldId id="721" r:id="rId19"/>
    <p:sldId id="627" r:id="rId20"/>
    <p:sldId id="628" r:id="rId21"/>
    <p:sldId id="631" r:id="rId22"/>
    <p:sldId id="632" r:id="rId23"/>
    <p:sldId id="618" r:id="rId24"/>
    <p:sldId id="615" r:id="rId25"/>
    <p:sldId id="621" r:id="rId26"/>
    <p:sldId id="714" r:id="rId27"/>
    <p:sldId id="715" r:id="rId28"/>
    <p:sldId id="607" r:id="rId29"/>
    <p:sldId id="633" r:id="rId3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015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56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182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346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13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095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0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245BB-3908-4758-ACB5-EFCD85328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A04DFB-7CEC-8B7B-BC9C-4C3A352768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43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-167917" y="2110627"/>
            <a:ext cx="677458" cy="1952046"/>
          </a:xfrm>
          <a:prstGeom prst="bentConnector3">
            <a:avLst>
              <a:gd name="adj1" fmla="val 13374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22" idx="2"/>
          </p:cNvCxnSpPr>
          <p:nvPr/>
        </p:nvCxnSpPr>
        <p:spPr>
          <a:xfrm flipV="1">
            <a:off x="8020252" y="5195548"/>
            <a:ext cx="2025733" cy="882101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85C83A-CDB2-A727-0712-57F44B0855F2}"/>
              </a:ext>
            </a:extLst>
          </p:cNvPr>
          <p:cNvGrpSpPr/>
          <p:nvPr/>
        </p:nvGrpSpPr>
        <p:grpSpPr>
          <a:xfrm>
            <a:off x="8589264" y="1766262"/>
            <a:ext cx="2913442" cy="3429286"/>
            <a:chOff x="6763803" y="2797822"/>
            <a:chExt cx="5320247" cy="155609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7FC055-826D-E0EE-0EF9-CADB6A8CB5FA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D951A3B-3DFB-A9DD-3106-A05340F7CF75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905778C-B03E-DAD0-2D06-35386C5AA40D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B78A5D8-8525-1A60-A317-2C794790B7E4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0B51D945-AAFC-B1DF-482B-A6B544123BC1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3D61D91C-AE5D-5616-33EC-1C3500C7A482}"/>
                </a:ext>
              </a:extLst>
            </p:cNvPr>
            <p:cNvCxnSpPr>
              <a:cxnSpLocks/>
              <a:stCxn id="27" idx="2"/>
              <a:endCxn id="26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74CBAAF-63D7-858E-ED2B-AD1029AD020F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1B0C4B9C-D8B4-73B7-8D6B-7CDDF97E9463}"/>
                </a:ext>
              </a:extLst>
            </p:cNvPr>
            <p:cNvCxnSpPr>
              <a:cxnSpLocks/>
              <a:stCxn id="26" idx="4"/>
              <a:endCxn id="32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1"/>
            <a:endCxn id="28" idx="3"/>
          </p:cNvCxnSpPr>
          <p:nvPr/>
        </p:nvCxnSpPr>
        <p:spPr>
          <a:xfrm rot="10800000">
            <a:off x="4008392" y="2110627"/>
            <a:ext cx="1012388" cy="37494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46CBE115-6F8F-5340-EF94-46E010D46BFA}"/>
              </a:ext>
            </a:extLst>
          </p:cNvPr>
          <p:cNvCxnSpPr>
            <a:cxnSpLocks/>
            <a:stCxn id="22" idx="0"/>
            <a:endCxn id="34" idx="3"/>
          </p:cNvCxnSpPr>
          <p:nvPr/>
        </p:nvCxnSpPr>
        <p:spPr>
          <a:xfrm rot="16200000" flipH="1" flipV="1">
            <a:off x="8630450" y="1070033"/>
            <a:ext cx="719307" cy="2111763"/>
          </a:xfrm>
          <a:prstGeom prst="bentConnector4">
            <a:avLst>
              <a:gd name="adj1" fmla="val -31781"/>
              <a:gd name="adj2" fmla="val 84491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0E725A4-F201-1EAC-6FBA-F76A126EF654}"/>
              </a:ext>
            </a:extLst>
          </p:cNvPr>
          <p:cNvGrpSpPr/>
          <p:nvPr/>
        </p:nvGrpSpPr>
        <p:grpSpPr>
          <a:xfrm>
            <a:off x="276368" y="1230071"/>
            <a:ext cx="4046072" cy="1668620"/>
            <a:chOff x="78013" y="1617903"/>
            <a:chExt cx="4046072" cy="166862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3E7E777-551D-80DF-666B-88B371231577}"/>
                </a:ext>
              </a:extLst>
            </p:cNvPr>
            <p:cNvGrpSpPr/>
            <p:nvPr/>
          </p:nvGrpSpPr>
          <p:grpSpPr>
            <a:xfrm>
              <a:off x="311186" y="1720413"/>
              <a:ext cx="3498851" cy="1556092"/>
              <a:chOff x="4944356" y="1445451"/>
              <a:chExt cx="3641196" cy="310229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91C924F-054A-981B-73C2-AFEF01E05627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1st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02A6388-3A8D-F0EC-E4B1-0CDF0FE75FCA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1FB52F8-55B4-D196-1EFA-BD53DE09A413}"/>
                  </a:ext>
                </a:extLst>
              </p:cNvPr>
              <p:cNvSpPr/>
              <p:nvPr/>
            </p:nvSpPr>
            <p:spPr>
              <a:xfrm>
                <a:off x="5003836" y="317162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4975758F-ECAF-04F2-205E-C0A7464F8F3A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CAC64EB-74A9-ECA1-27AD-7A376B97A8D7}"/>
                  </a:ext>
                </a:extLst>
              </p:cNvPr>
              <p:cNvSpPr/>
              <p:nvPr/>
            </p:nvSpPr>
            <p:spPr>
              <a:xfrm>
                <a:off x="5480597" y="4151914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6" name="연결선: 꺾임 55">
                <a:extLst>
                  <a:ext uri="{FF2B5EF4-FFF2-40B4-BE49-F238E27FC236}">
                    <a16:creationId xmlns:a16="http://schemas.microsoft.com/office/drawing/2014/main" id="{B951A347-9132-63B0-2142-3C7BC32E0459}"/>
                  </a:ext>
                </a:extLst>
              </p:cNvPr>
              <p:cNvCxnSpPr>
                <a:cxnSpLocks/>
                <a:stCxn id="48" idx="4"/>
                <a:endCxn id="49" idx="0"/>
              </p:cNvCxnSpPr>
              <p:nvPr/>
            </p:nvCxnSpPr>
            <p:spPr>
              <a:xfrm rot="16200000" flipH="1">
                <a:off x="6342901" y="2818953"/>
                <a:ext cx="4591" cy="142271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90E17F23-ADE8-D2E8-8A8B-45F538156396}"/>
                  </a:ext>
                </a:extLst>
              </p:cNvPr>
              <p:cNvCxnSpPr>
                <a:cxnSpLocks/>
                <a:stCxn id="49" idx="4"/>
                <a:endCxn id="50" idx="0"/>
              </p:cNvCxnSpPr>
              <p:nvPr/>
            </p:nvCxnSpPr>
            <p:spPr>
              <a:xfrm rot="5400000">
                <a:off x="6452123" y="3547482"/>
                <a:ext cx="262907" cy="94595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ACBC52BA-6B9C-0772-A0B9-356D389ABC7D}"/>
                </a:ext>
              </a:extLst>
            </p:cNvPr>
            <p:cNvCxnSpPr>
              <a:cxnSpLocks/>
              <a:stCxn id="16" idx="4"/>
              <a:endCxn id="48" idx="0"/>
            </p:cNvCxnSpPr>
            <p:nvPr/>
          </p:nvCxnSpPr>
          <p:spPr>
            <a:xfrm rot="16200000" flipH="1">
              <a:off x="557946" y="2170483"/>
              <a:ext cx="574384" cy="2571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9465C48-1B45-E274-ECB2-3BB067069CCC}"/>
                </a:ext>
              </a:extLst>
            </p:cNvPr>
            <p:cNvSpPr/>
            <p:nvPr/>
          </p:nvSpPr>
          <p:spPr>
            <a:xfrm>
              <a:off x="78013" y="161790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9461FE0-A13B-AD4F-D2A7-115851FF1652}"/>
                </a:ext>
              </a:extLst>
            </p:cNvPr>
            <p:cNvSpPr/>
            <p:nvPr/>
          </p:nvSpPr>
          <p:spPr>
            <a:xfrm>
              <a:off x="2846983" y="2892560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8B208389-A498-A780-A068-7D3D262BC9BC}"/>
                </a:ext>
              </a:extLst>
            </p:cNvPr>
            <p:cNvCxnSpPr>
              <a:cxnSpLocks/>
              <a:stCxn id="44" idx="2"/>
              <a:endCxn id="16" idx="6"/>
            </p:cNvCxnSpPr>
            <p:nvPr/>
          </p:nvCxnSpPr>
          <p:spPr>
            <a:xfrm rot="10800000">
              <a:off x="1355115" y="1814886"/>
              <a:ext cx="762290" cy="2518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5D7A46B5-164C-EB56-4E5E-CACDA6559A96}"/>
                </a:ext>
              </a:extLst>
            </p:cNvPr>
            <p:cNvCxnSpPr>
              <a:cxnSpLocks/>
              <a:stCxn id="16" idx="5"/>
              <a:endCxn id="20" idx="0"/>
            </p:cNvCxnSpPr>
            <p:nvPr/>
          </p:nvCxnSpPr>
          <p:spPr>
            <a:xfrm rot="16200000" flipH="1">
              <a:off x="1857617" y="1264642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3E9E39E-25EF-C2CC-0C0D-F23A50E8B70C}"/>
              </a:ext>
            </a:extLst>
          </p:cNvPr>
          <p:cNvGrpSpPr/>
          <p:nvPr/>
        </p:nvGrpSpPr>
        <p:grpSpPr>
          <a:xfrm>
            <a:off x="-430012" y="3283924"/>
            <a:ext cx="4046072" cy="1668620"/>
            <a:chOff x="55476" y="3454568"/>
            <a:chExt cx="4046072" cy="166862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B40F19F-2A07-35DD-A8F6-EE0E54988E4E}"/>
                </a:ext>
              </a:extLst>
            </p:cNvPr>
            <p:cNvGrpSpPr/>
            <p:nvPr/>
          </p:nvGrpSpPr>
          <p:grpSpPr>
            <a:xfrm>
              <a:off x="317571" y="3455271"/>
              <a:ext cx="3498851" cy="1556092"/>
              <a:chOff x="4944356" y="1445451"/>
              <a:chExt cx="3641196" cy="310229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A03681A-22E4-59F0-D944-12C8C80CC079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2nd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DE7DF37-FDCA-6CE4-2525-2B1A5FE987DC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4559885-2687-5FD0-905F-EA8DA85213E7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D7527D6-6A9E-3286-2D18-0AC36543B838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EF1119F-F747-205A-50E7-BCDB31793E8F}"/>
                  </a:ext>
                </a:extLst>
              </p:cNvPr>
              <p:cNvSpPr/>
              <p:nvPr/>
            </p:nvSpPr>
            <p:spPr>
              <a:xfrm>
                <a:off x="5500262" y="3988492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CAD500E9-1B6A-ECBF-F211-5E1BBD795737}"/>
                  </a:ext>
                </a:extLst>
              </p:cNvPr>
              <p:cNvCxnSpPr>
                <a:cxnSpLocks/>
                <a:stCxn id="52" idx="4"/>
                <a:endCxn id="12" idx="0"/>
              </p:cNvCxnSpPr>
              <p:nvPr/>
            </p:nvCxnSpPr>
            <p:spPr>
              <a:xfrm rot="16200000" flipH="1">
                <a:off x="5383548" y="2182051"/>
                <a:ext cx="708429" cy="8032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꺾임 17">
                <a:extLst>
                  <a:ext uri="{FF2B5EF4-FFF2-40B4-BE49-F238E27FC236}">
                    <a16:creationId xmlns:a16="http://schemas.microsoft.com/office/drawing/2014/main" id="{DE792B4D-EEF5-3839-9F1F-A19CDC563597}"/>
                  </a:ext>
                </a:extLst>
              </p:cNvPr>
              <p:cNvCxnSpPr>
                <a:cxnSpLocks/>
                <a:stCxn id="12" idx="4"/>
                <a:endCxn id="13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8D486FA6-BCC9-5706-9BA1-6506A3BB62C7}"/>
                  </a:ext>
                </a:extLst>
              </p:cNvPr>
              <p:cNvCxnSpPr>
                <a:cxnSpLocks/>
                <a:stCxn id="13" idx="4"/>
                <a:endCxn id="14" idx="0"/>
              </p:cNvCxnSpPr>
              <p:nvPr/>
            </p:nvCxnSpPr>
            <p:spPr>
              <a:xfrm rot="5400000">
                <a:off x="6543667" y="3475602"/>
                <a:ext cx="99485" cy="92629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7FBD9C-C765-D076-F429-2BE2F6252EE7}"/>
                </a:ext>
              </a:extLst>
            </p:cNvPr>
            <p:cNvSpPr/>
            <p:nvPr/>
          </p:nvSpPr>
          <p:spPr>
            <a:xfrm>
              <a:off x="55476" y="345456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065986F-7585-A8CC-DC50-6BA1EB9BE5B2}"/>
                </a:ext>
              </a:extLst>
            </p:cNvPr>
            <p:cNvSpPr/>
            <p:nvPr/>
          </p:nvSpPr>
          <p:spPr>
            <a:xfrm>
              <a:off x="2824446" y="472922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1AC791B3-5874-9E38-6B8B-BF28CAF590BD}"/>
                </a:ext>
              </a:extLst>
            </p:cNvPr>
            <p:cNvCxnSpPr>
              <a:cxnSpLocks/>
              <a:stCxn id="52" idx="6"/>
              <a:endCxn id="10" idx="2"/>
            </p:cNvCxnSpPr>
            <p:nvPr/>
          </p:nvCxnSpPr>
          <p:spPr>
            <a:xfrm>
              <a:off x="1332578" y="3651550"/>
              <a:ext cx="791212" cy="150000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80D566E9-B5CE-E57F-C884-8C2DC3F6F1C9}"/>
                </a:ext>
              </a:extLst>
            </p:cNvPr>
            <p:cNvCxnSpPr>
              <a:cxnSpLocks/>
              <a:stCxn id="52" idx="5"/>
              <a:endCxn id="59" idx="0"/>
            </p:cNvCxnSpPr>
            <p:nvPr/>
          </p:nvCxnSpPr>
          <p:spPr>
            <a:xfrm rot="16200000" flipH="1">
              <a:off x="1835080" y="3101307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1224286" y="4914646"/>
            <a:ext cx="431150" cy="283297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4F5F21A-3D52-51E5-6A66-34F859A6820B}"/>
              </a:ext>
            </a:extLst>
          </p:cNvPr>
          <p:cNvGrpSpPr/>
          <p:nvPr/>
        </p:nvGrpSpPr>
        <p:grpSpPr>
          <a:xfrm>
            <a:off x="-839506" y="5159341"/>
            <a:ext cx="4046072" cy="1668620"/>
            <a:chOff x="-839506" y="5159341"/>
            <a:chExt cx="4046072" cy="166862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2F3DE2D-DB6A-7CE7-E03F-C2B9202DBB51}"/>
                </a:ext>
              </a:extLst>
            </p:cNvPr>
            <p:cNvGrpSpPr/>
            <p:nvPr/>
          </p:nvGrpSpPr>
          <p:grpSpPr>
            <a:xfrm>
              <a:off x="-451214" y="5271869"/>
              <a:ext cx="3498851" cy="1556092"/>
              <a:chOff x="4944356" y="1445451"/>
              <a:chExt cx="3641196" cy="310229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8D109FC-4BBE-8C8E-589A-1822301677C3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3rd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5C5FBD5-E07D-B424-B866-1693481FBF40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31C04E9-53C8-1EBE-15AF-1A2D3C23F74A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D4FFF9D6-237B-346B-60D1-7DFFAF690665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0454175-7E37-9B01-0D4A-4D00AB584EB3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4" name="연결선: 꺾임 53">
                <a:extLst>
                  <a:ext uri="{FF2B5EF4-FFF2-40B4-BE49-F238E27FC236}">
                    <a16:creationId xmlns:a16="http://schemas.microsoft.com/office/drawing/2014/main" id="{955F54F7-73A1-51EF-2293-42F3E3FFDD9C}"/>
                  </a:ext>
                </a:extLst>
              </p:cNvPr>
              <p:cNvCxnSpPr>
                <a:cxnSpLocks/>
                <a:stCxn id="39" idx="4"/>
                <a:endCxn id="41" idx="0"/>
              </p:cNvCxnSpPr>
              <p:nvPr/>
            </p:nvCxnSpPr>
            <p:spPr>
              <a:xfrm rot="16200000" flipH="1">
                <a:off x="5206413" y="2004913"/>
                <a:ext cx="931368" cy="93460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110E3F75-13DC-62CD-65F0-0BCD794BE262}"/>
                  </a:ext>
                </a:extLst>
              </p:cNvPr>
              <p:cNvCxnSpPr>
                <a:cxnSpLocks/>
                <a:stCxn id="41" idx="4"/>
                <a:endCxn id="45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306437AE-F935-CF65-125E-77911E31D2FC}"/>
                  </a:ext>
                </a:extLst>
              </p:cNvPr>
              <p:cNvCxnSpPr>
                <a:cxnSpLocks/>
                <a:stCxn id="45" idx="4"/>
                <a:endCxn id="46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2CDD40B-D761-C383-1114-6ABBD5B2B3E8}"/>
                </a:ext>
              </a:extLst>
            </p:cNvPr>
            <p:cNvSpPr/>
            <p:nvPr/>
          </p:nvSpPr>
          <p:spPr>
            <a:xfrm>
              <a:off x="-839506" y="5159341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84EFC3-0109-3B26-3DCE-7CAB34C38AF2}"/>
                </a:ext>
              </a:extLst>
            </p:cNvPr>
            <p:cNvSpPr/>
            <p:nvPr/>
          </p:nvSpPr>
          <p:spPr>
            <a:xfrm>
              <a:off x="1929464" y="643399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0C69D3FC-54B2-BF08-AB70-03BFC9A766E3}"/>
                </a:ext>
              </a:extLst>
            </p:cNvPr>
            <p:cNvCxnSpPr>
              <a:cxnSpLocks/>
              <a:stCxn id="39" idx="5"/>
              <a:endCxn id="51" idx="0"/>
            </p:cNvCxnSpPr>
            <p:nvPr/>
          </p:nvCxnSpPr>
          <p:spPr>
            <a:xfrm rot="16200000" flipH="1">
              <a:off x="940098" y="4806080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F20CEDE6-3A41-8BA3-811B-BB579250AD30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437596" y="5356323"/>
              <a:ext cx="917409" cy="261825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E19B032-E46C-242D-7B92-05A3A7491470}"/>
              </a:ext>
            </a:extLst>
          </p:cNvPr>
          <p:cNvGrpSpPr/>
          <p:nvPr/>
        </p:nvGrpSpPr>
        <p:grpSpPr>
          <a:xfrm>
            <a:off x="3657460" y="5299603"/>
            <a:ext cx="4742862" cy="1620505"/>
            <a:chOff x="3047637" y="5180111"/>
            <a:chExt cx="4742862" cy="1620505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0E5DEBE-06AF-C65D-3F99-5CF5ED7ED264}"/>
                </a:ext>
              </a:extLst>
            </p:cNvPr>
            <p:cNvGrpSpPr/>
            <p:nvPr/>
          </p:nvGrpSpPr>
          <p:grpSpPr>
            <a:xfrm>
              <a:off x="3911578" y="5180111"/>
              <a:ext cx="3498851" cy="1556092"/>
              <a:chOff x="4944356" y="1445451"/>
              <a:chExt cx="3641196" cy="310229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A25B133-6EEB-4644-F185-785FC7CA4B6C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4th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23D3DA2-458E-247E-A1B4-84995D7DD403}"/>
                  </a:ext>
                </a:extLst>
              </p:cNvPr>
              <p:cNvSpPr/>
              <p:nvPr/>
            </p:nvSpPr>
            <p:spPr>
              <a:xfrm>
                <a:off x="6867089" y="177537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CBDDB27B-259D-51F5-C49E-20784059C035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A17DCFF-16B8-3F50-70D3-BAEB02CD8E31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F864A4C-6C69-449D-1DF9-F2E81A639E16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71" name="연결선: 꺾임 70">
                <a:extLst>
                  <a:ext uri="{FF2B5EF4-FFF2-40B4-BE49-F238E27FC236}">
                    <a16:creationId xmlns:a16="http://schemas.microsoft.com/office/drawing/2014/main" id="{D5CC9A10-DCDB-9C08-BEF6-0CE54BD33891}"/>
                  </a:ext>
                </a:extLst>
              </p:cNvPr>
              <p:cNvCxnSpPr>
                <a:cxnSpLocks/>
                <a:stCxn id="3" idx="4"/>
                <a:endCxn id="65" idx="0"/>
              </p:cNvCxnSpPr>
              <p:nvPr/>
            </p:nvCxnSpPr>
            <p:spPr>
              <a:xfrm rot="16200000" flipH="1">
                <a:off x="5682476" y="2480977"/>
                <a:ext cx="535207" cy="37863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연결선: 꺾임 71">
                <a:extLst>
                  <a:ext uri="{FF2B5EF4-FFF2-40B4-BE49-F238E27FC236}">
                    <a16:creationId xmlns:a16="http://schemas.microsoft.com/office/drawing/2014/main" id="{49815C9F-9F46-AEBE-A9E0-641F7F36D84F}"/>
                  </a:ext>
                </a:extLst>
              </p:cNvPr>
              <p:cNvCxnSpPr>
                <a:cxnSpLocks/>
                <a:stCxn id="65" idx="4"/>
                <a:endCxn id="66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FB8CBDE9-C3D8-DBE3-EB3C-24B32E886DED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02ED8A55-DAE6-7F1B-0C56-1E884BFC5C04}"/>
                </a:ext>
              </a:extLst>
            </p:cNvPr>
            <p:cNvCxnSpPr>
              <a:cxnSpLocks/>
              <a:stCxn id="37" idx="3"/>
              <a:endCxn id="62" idx="1"/>
            </p:cNvCxnSpPr>
            <p:nvPr/>
          </p:nvCxnSpPr>
          <p:spPr>
            <a:xfrm flipV="1">
              <a:off x="3047637" y="5958157"/>
              <a:ext cx="863941" cy="91758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224C870-C702-C3E2-BDFB-32412703B18C}"/>
                </a:ext>
              </a:extLst>
            </p:cNvPr>
            <p:cNvSpPr/>
            <p:nvPr/>
          </p:nvSpPr>
          <p:spPr>
            <a:xfrm>
              <a:off x="4057518" y="526629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Cv4_</a:t>
              </a:r>
              <a:r>
                <a:rPr lang="en-US" altLang="ko-KR" sz="800" dirty="0">
                  <a:solidFill>
                    <a:schemeClr val="tx1"/>
                  </a:solidFill>
                </a:rPr>
                <a:t>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97925DB-E681-2176-2EEF-15856DD988E6}"/>
                </a:ext>
              </a:extLst>
            </p:cNvPr>
            <p:cNvSpPr/>
            <p:nvPr/>
          </p:nvSpPr>
          <p:spPr>
            <a:xfrm>
              <a:off x="6513397" y="640665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Cv4_Rr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1D619D8C-0AA1-87E5-AFFE-292A61A407AD}"/>
                </a:ext>
              </a:extLst>
            </p:cNvPr>
            <p:cNvCxnSpPr>
              <a:cxnSpLocks/>
              <a:stCxn id="3" idx="6"/>
              <a:endCxn id="64" idx="2"/>
            </p:cNvCxnSpPr>
            <p:nvPr/>
          </p:nvCxnSpPr>
          <p:spPr>
            <a:xfrm flipV="1">
              <a:off x="5334620" y="5434981"/>
              <a:ext cx="424526" cy="28296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4E512054-79FF-B0C9-34FF-64453B01ED8C}"/>
                </a:ext>
              </a:extLst>
            </p:cNvPr>
            <p:cNvCxnSpPr>
              <a:cxnSpLocks/>
              <a:stCxn id="3" idx="5"/>
              <a:endCxn id="4" idx="0"/>
            </p:cNvCxnSpPr>
            <p:nvPr/>
          </p:nvCxnSpPr>
          <p:spPr>
            <a:xfrm rot="16200000" flipH="1">
              <a:off x="5747725" y="5002430"/>
              <a:ext cx="804090" cy="20043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P_On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9528F5A-A236-C3C0-CF1E-EBA09C6FCCD8}"/>
              </a:ext>
            </a:extLst>
          </p:cNvPr>
          <p:cNvGrpSpPr/>
          <p:nvPr/>
        </p:nvGrpSpPr>
        <p:grpSpPr>
          <a:xfrm>
            <a:off x="5020780" y="770926"/>
            <a:ext cx="2913442" cy="3429286"/>
            <a:chOff x="5020780" y="770926"/>
            <a:chExt cx="2913442" cy="342928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5020780" y="770926"/>
              <a:ext cx="2913442" cy="342928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6492506" y="125290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5800723" y="233652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6745772" y="230038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6623891" y="1846996"/>
              <a:ext cx="653516" cy="2532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6463744" y="2497368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0A7154D-F4F2-CC2C-B2F8-FC81585DD973}"/>
                </a:ext>
              </a:extLst>
            </p:cNvPr>
            <p:cNvSpPr/>
            <p:nvPr/>
          </p:nvSpPr>
          <p:spPr>
            <a:xfrm>
              <a:off x="5946929" y="320752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4D31706C-6021-7C32-C635-4EE97527FE9B}"/>
                </a:ext>
              </a:extLst>
            </p:cNvPr>
            <p:cNvCxnSpPr>
              <a:cxnSpLocks/>
              <a:stCxn id="53" idx="4"/>
              <a:endCxn id="11" idx="0"/>
            </p:cNvCxnSpPr>
            <p:nvPr/>
          </p:nvCxnSpPr>
          <p:spPr>
            <a:xfrm rot="16200000" flipH="1">
              <a:off x="5966818" y="2895904"/>
              <a:ext cx="477037" cy="1462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272A0356-C5E1-351B-C6FA-8F9EE424C033}"/>
                </a:ext>
              </a:extLst>
            </p:cNvPr>
            <p:cNvSpPr/>
            <p:nvPr/>
          </p:nvSpPr>
          <p:spPr>
            <a:xfrm>
              <a:off x="5512882" y="1307120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P_On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$ON</a:t>
              </a:r>
              <a:endParaRPr lang="ko-KR" altLang="en-US" sz="800" dirty="0"/>
            </a:p>
          </p:txBody>
        </p: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69D3648C-F8DE-A785-3644-C58116A077E1}"/>
                </a:ext>
              </a:extLst>
            </p:cNvPr>
            <p:cNvCxnSpPr>
              <a:cxnSpLocks/>
              <a:stCxn id="113" idx="4"/>
              <a:endCxn id="70" idx="0"/>
            </p:cNvCxnSpPr>
            <p:nvPr/>
          </p:nvCxnSpPr>
          <p:spPr>
            <a:xfrm rot="16200000" flipH="1">
              <a:off x="6161185" y="1384290"/>
              <a:ext cx="599304" cy="12328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7555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3"/>
            <a:endCxn id="75" idx="1"/>
          </p:cNvCxnSpPr>
          <p:nvPr/>
        </p:nvCxnSpPr>
        <p:spPr>
          <a:xfrm flipV="1">
            <a:off x="2504320" y="1604697"/>
            <a:ext cx="904923" cy="53892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3409243" y="-119085"/>
            <a:ext cx="7375474" cy="3447563"/>
            <a:chOff x="3687380" y="1098068"/>
            <a:chExt cx="7375474" cy="344756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098068"/>
              <a:ext cx="7375474" cy="3447563"/>
              <a:chOff x="3614073" y="1162706"/>
              <a:chExt cx="9649013" cy="5877254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1162706"/>
                <a:ext cx="9649013" cy="5877254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1Work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/>
                    </a:solidFill>
                  </a:rPr>
                  <a:t>Cv_Frt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ko-KR" sz="800" dirty="0"/>
                  <a:t>$MOVE</a:t>
                </a:r>
                <a:endParaRPr lang="ko-KR" altLang="en-US" sz="800" dirty="0"/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2"/>
          </p:cNvCxnSpPr>
          <p:nvPr/>
        </p:nvCxnSpPr>
        <p:spPr>
          <a:xfrm rot="10800000">
            <a:off x="1392810" y="3328478"/>
            <a:ext cx="6070756" cy="2136782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7463566" y="4101509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3"/>
            <a:endCxn id="201" idx="3"/>
          </p:cNvCxnSpPr>
          <p:nvPr/>
        </p:nvCxnSpPr>
        <p:spPr>
          <a:xfrm flipH="1">
            <a:off x="9900486" y="1604697"/>
            <a:ext cx="884231" cy="3860563"/>
          </a:xfrm>
          <a:prstGeom prst="bentConnector3">
            <a:avLst>
              <a:gd name="adj1" fmla="val -25853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A57856E-D424-91C1-EC6E-F0EEA4E6F2BC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 rot="5400000">
            <a:off x="4946806" y="1253185"/>
            <a:ext cx="214787" cy="2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7FCA284-7220-379E-AC68-8EDF4051B0CC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 rot="5400000">
            <a:off x="4910044" y="1864733"/>
            <a:ext cx="25945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5A0DF18-6DA5-4393-61A1-0357BB95A6D3}"/>
              </a:ext>
            </a:extLst>
          </p:cNvPr>
          <p:cNvCxnSpPr>
            <a:cxnSpLocks/>
            <a:stCxn id="120" idx="4"/>
            <a:endCxn id="121" idx="0"/>
          </p:cNvCxnSpPr>
          <p:nvPr/>
        </p:nvCxnSpPr>
        <p:spPr>
          <a:xfrm rot="5400000">
            <a:off x="4886766" y="2498649"/>
            <a:ext cx="297194" cy="8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7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EAABE8C-2ED0-1132-435C-D0E92BBEFF62}"/>
              </a:ext>
            </a:extLst>
          </p:cNvPr>
          <p:cNvGrpSpPr/>
          <p:nvPr/>
        </p:nvGrpSpPr>
        <p:grpSpPr>
          <a:xfrm>
            <a:off x="3380909" y="90463"/>
            <a:ext cx="3001105" cy="3447563"/>
            <a:chOff x="3380909" y="90463"/>
            <a:chExt cx="3001105" cy="3447563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3380909" y="90463"/>
              <a:ext cx="3001105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618626" y="8002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589771" y="137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589771" y="199446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580954" y="265165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8842898" y="3901168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3698ACD-496D-AE87-BC5E-24A89AFC6DC4}"/>
              </a:ext>
            </a:extLst>
          </p:cNvPr>
          <p:cNvGrpSpPr/>
          <p:nvPr/>
        </p:nvGrpSpPr>
        <p:grpSpPr>
          <a:xfrm>
            <a:off x="1731037" y="3969122"/>
            <a:ext cx="2223020" cy="2369721"/>
            <a:chOff x="1731037" y="3969122"/>
            <a:chExt cx="2223020" cy="236972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E02EF89-1BA3-1901-3A9D-BD771A031EB4}"/>
                </a:ext>
              </a:extLst>
            </p:cNvPr>
            <p:cNvSpPr/>
            <p:nvPr/>
          </p:nvSpPr>
          <p:spPr>
            <a:xfrm>
              <a:off x="1731037" y="3969122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Stp_A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0E37A6E-F904-E5A8-623A-8D75EF233599}"/>
                </a:ext>
              </a:extLst>
            </p:cNvPr>
            <p:cNvSpPr/>
            <p:nvPr/>
          </p:nvSpPr>
          <p:spPr>
            <a:xfrm>
              <a:off x="2228794" y="43470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40213CB-1F6B-D436-0D24-075804F27D41}"/>
                </a:ext>
              </a:extLst>
            </p:cNvPr>
            <p:cNvSpPr/>
            <p:nvPr/>
          </p:nvSpPr>
          <p:spPr>
            <a:xfrm>
              <a:off x="2133564" y="49078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80724BA-4D3F-FBA6-55D2-73FC83E64B9D}"/>
                </a:ext>
              </a:extLst>
            </p:cNvPr>
            <p:cNvSpPr/>
            <p:nvPr/>
          </p:nvSpPr>
          <p:spPr>
            <a:xfrm>
              <a:off x="2057383" y="550226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5A6976A-D202-1B8C-D8C6-0805464388FE}"/>
                </a:ext>
              </a:extLst>
            </p:cNvPr>
            <p:cNvSpPr/>
            <p:nvPr/>
          </p:nvSpPr>
          <p:spPr>
            <a:xfrm>
              <a:off x="2870776" y="58998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F8C8074-2FAA-EF1F-E2F1-B0B53771AB01}"/>
              </a:ext>
            </a:extLst>
          </p:cNvPr>
          <p:cNvGrpSpPr/>
          <p:nvPr/>
        </p:nvGrpSpPr>
        <p:grpSpPr>
          <a:xfrm>
            <a:off x="4589771" y="4100234"/>
            <a:ext cx="2223020" cy="2369721"/>
            <a:chOff x="4589771" y="4100234"/>
            <a:chExt cx="2223020" cy="236972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D1C0487-CBAC-5702-07F0-0362F3B7944E}"/>
                </a:ext>
              </a:extLst>
            </p:cNvPr>
            <p:cNvSpPr/>
            <p:nvPr/>
          </p:nvSpPr>
          <p:spPr>
            <a:xfrm>
              <a:off x="4589771" y="4100234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360285F-847B-654A-6BE8-2C551F26E1DA}"/>
                </a:ext>
              </a:extLst>
            </p:cNvPr>
            <p:cNvSpPr/>
            <p:nvPr/>
          </p:nvSpPr>
          <p:spPr>
            <a:xfrm>
              <a:off x="5548200" y="41954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611E4E4-818F-7650-A30B-8B4B411075BA}"/>
                </a:ext>
              </a:extLst>
            </p:cNvPr>
            <p:cNvSpPr/>
            <p:nvPr/>
          </p:nvSpPr>
          <p:spPr>
            <a:xfrm>
              <a:off x="5548200" y="484861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5B2F2F2-8D6B-21AF-60D4-45EB1EA0ED60}"/>
                </a:ext>
              </a:extLst>
            </p:cNvPr>
            <p:cNvSpPr/>
            <p:nvPr/>
          </p:nvSpPr>
          <p:spPr>
            <a:xfrm>
              <a:off x="5491355" y="541723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19B8190-168A-292B-8B29-8473728EE428}"/>
                </a:ext>
              </a:extLst>
            </p:cNvPr>
            <p:cNvSpPr/>
            <p:nvPr/>
          </p:nvSpPr>
          <p:spPr>
            <a:xfrm>
              <a:off x="5518626" y="605778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3583BD4-945F-AB82-3D0B-BC99DB6177C5}"/>
              </a:ext>
            </a:extLst>
          </p:cNvPr>
          <p:cNvGrpSpPr/>
          <p:nvPr/>
        </p:nvGrpSpPr>
        <p:grpSpPr>
          <a:xfrm>
            <a:off x="7578976" y="-20595"/>
            <a:ext cx="4334582" cy="3447563"/>
            <a:chOff x="7578976" y="-20595"/>
            <a:chExt cx="4334582" cy="344756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E697151-19AD-B78A-0F4D-82B22A7C40A6}"/>
                </a:ext>
              </a:extLst>
            </p:cNvPr>
            <p:cNvSpPr/>
            <p:nvPr/>
          </p:nvSpPr>
          <p:spPr>
            <a:xfrm>
              <a:off x="7578976" y="-20595"/>
              <a:ext cx="4334582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AFD7AC3-753F-2332-E27A-AE3DBC5891EE}"/>
                </a:ext>
              </a:extLst>
            </p:cNvPr>
            <p:cNvSpPr/>
            <p:nvPr/>
          </p:nvSpPr>
          <p:spPr>
            <a:xfrm>
              <a:off x="9816596" y="268310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4FC7934-3F75-04CE-25EF-A823FE69E18C}"/>
                </a:ext>
              </a:extLst>
            </p:cNvPr>
            <p:cNvSpPr/>
            <p:nvPr/>
          </p:nvSpPr>
          <p:spPr>
            <a:xfrm>
              <a:off x="9865845" y="85785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523CB42-2DB3-DEA3-F4A1-F6FD1C2A113B}"/>
                </a:ext>
              </a:extLst>
            </p:cNvPr>
            <p:cNvSpPr/>
            <p:nvPr/>
          </p:nvSpPr>
          <p:spPr>
            <a:xfrm>
              <a:off x="9852235" y="14129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35DD83B-5901-5AC4-21EE-6F5BFAA9D255}"/>
                </a:ext>
              </a:extLst>
            </p:cNvPr>
            <p:cNvSpPr/>
            <p:nvPr/>
          </p:nvSpPr>
          <p:spPr>
            <a:xfrm>
              <a:off x="9816596" y="202138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5954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7FC055-826D-E0EE-0EF9-CADB6A8CB5FA}"/>
              </a:ext>
            </a:extLst>
          </p:cNvPr>
          <p:cNvSpPr/>
          <p:nvPr/>
        </p:nvSpPr>
        <p:spPr>
          <a:xfrm>
            <a:off x="9315399" y="5127750"/>
            <a:ext cx="2608247" cy="11954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5OUT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D951A3B-3DFB-A9DD-3106-A05340F7CF75}"/>
              </a:ext>
            </a:extLst>
          </p:cNvPr>
          <p:cNvSpPr/>
          <p:nvPr/>
        </p:nvSpPr>
        <p:spPr>
          <a:xfrm>
            <a:off x="10358079" y="5295769"/>
            <a:ext cx="1143321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905778C-B03E-DAD0-2D06-35386C5AA40D}"/>
              </a:ext>
            </a:extLst>
          </p:cNvPr>
          <p:cNvSpPr/>
          <p:nvPr/>
        </p:nvSpPr>
        <p:spPr>
          <a:xfrm>
            <a:off x="10013640" y="5673519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Out$RET</a:t>
            </a:r>
            <a:endParaRPr lang="ko-KR" altLang="en-US" sz="8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B78A5D8-8525-1A60-A317-2C794790B7E4}"/>
              </a:ext>
            </a:extLst>
          </p:cNvPr>
          <p:cNvSpPr/>
          <p:nvPr/>
        </p:nvSpPr>
        <p:spPr>
          <a:xfrm>
            <a:off x="10859691" y="5660921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Out$ADV</a:t>
            </a:r>
            <a:endParaRPr lang="ko-KR" altLang="en-US" sz="8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B51D945-AAFC-B1DF-482B-A6B544123BC1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rot="16200000" flipH="1">
            <a:off x="10929198" y="5433645"/>
            <a:ext cx="227816" cy="226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D61D91C-AE5D-5616-33EC-1C3500C7A482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rot="10800000" flipV="1">
            <a:off x="10607206" y="5729588"/>
            <a:ext cx="252486" cy="12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74CBAAF-63D7-858E-ED2B-AD1029AD020F}"/>
              </a:ext>
            </a:extLst>
          </p:cNvPr>
          <p:cNvSpPr/>
          <p:nvPr/>
        </p:nvSpPr>
        <p:spPr>
          <a:xfrm>
            <a:off x="9963755" y="5977150"/>
            <a:ext cx="95511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B0C4B9C-D8B4-73B7-8D6B-7CDDF97E9463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 rot="16200000" flipH="1">
            <a:off x="10292720" y="5828557"/>
            <a:ext cx="166295" cy="130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2"/>
            <a:endCxn id="28" idx="0"/>
          </p:cNvCxnSpPr>
          <p:nvPr/>
        </p:nvCxnSpPr>
        <p:spPr>
          <a:xfrm rot="5400000">
            <a:off x="2413441" y="771427"/>
            <a:ext cx="715051" cy="251520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1C924F-054A-981B-73C2-AFEF01E05627}"/>
              </a:ext>
            </a:extLst>
          </p:cNvPr>
          <p:cNvSpPr/>
          <p:nvPr/>
        </p:nvSpPr>
        <p:spPr>
          <a:xfrm>
            <a:off x="314792" y="2386553"/>
            <a:ext cx="2397146" cy="138311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02A6388-3A8D-F0EC-E4B1-0CDF0FE75FCA}"/>
              </a:ext>
            </a:extLst>
          </p:cNvPr>
          <p:cNvSpPr/>
          <p:nvPr/>
        </p:nvSpPr>
        <p:spPr>
          <a:xfrm>
            <a:off x="1552276" y="2614891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1FB52F8-55B4-D196-1EFA-BD53DE09A413}"/>
              </a:ext>
            </a:extLst>
          </p:cNvPr>
          <p:cNvSpPr/>
          <p:nvPr/>
        </p:nvSpPr>
        <p:spPr>
          <a:xfrm>
            <a:off x="353950" y="315614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975758F-ECAF-04F2-205E-C0A7464F8F3A}"/>
              </a:ext>
            </a:extLst>
          </p:cNvPr>
          <p:cNvSpPr/>
          <p:nvPr/>
        </p:nvSpPr>
        <p:spPr>
          <a:xfrm>
            <a:off x="1290584" y="3317085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CAC64EB-74A9-ECA1-27AD-7A376B97A8D7}"/>
              </a:ext>
            </a:extLst>
          </p:cNvPr>
          <p:cNvSpPr/>
          <p:nvPr/>
        </p:nvSpPr>
        <p:spPr>
          <a:xfrm>
            <a:off x="667821" y="359319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951A347-9132-63B0-2142-3C7BC32E0459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 rot="16200000" flipH="1">
            <a:off x="1235998" y="2847744"/>
            <a:ext cx="2047" cy="936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0E17F23-ADE8-D2E8-8A8B-45F538156396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rot="5400000">
            <a:off x="1335350" y="3223205"/>
            <a:ext cx="117214" cy="6227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16" idx="4"/>
            <a:endCxn id="48" idx="0"/>
          </p:cNvCxnSpPr>
          <p:nvPr/>
        </p:nvCxnSpPr>
        <p:spPr>
          <a:xfrm rot="16200000" flipH="1">
            <a:off x="425348" y="2812785"/>
            <a:ext cx="510535" cy="176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29465C48-1B45-E274-ECB2-3BB067069CCC}"/>
              </a:ext>
            </a:extLst>
          </p:cNvPr>
          <p:cNvSpPr/>
          <p:nvPr/>
        </p:nvSpPr>
        <p:spPr>
          <a:xfrm>
            <a:off x="155040" y="2295438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9461FE0-A13B-AD4F-D2A7-115851FF1652}"/>
              </a:ext>
            </a:extLst>
          </p:cNvPr>
          <p:cNvSpPr/>
          <p:nvPr/>
        </p:nvSpPr>
        <p:spPr>
          <a:xfrm>
            <a:off x="2052127" y="3428402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B208389-A498-A780-A068-7D3D262BC9BC}"/>
              </a:ext>
            </a:extLst>
          </p:cNvPr>
          <p:cNvCxnSpPr>
            <a:cxnSpLocks/>
            <a:stCxn id="44" idx="2"/>
            <a:endCxn id="16" idx="6"/>
          </p:cNvCxnSpPr>
          <p:nvPr/>
        </p:nvCxnSpPr>
        <p:spPr>
          <a:xfrm rot="10800000">
            <a:off x="1030013" y="2470524"/>
            <a:ext cx="522263" cy="223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D7A46B5-164C-EB56-4E5E-CACDA6559A96}"/>
              </a:ext>
            </a:extLst>
          </p:cNvPr>
          <p:cNvCxnSpPr>
            <a:cxnSpLocks/>
            <a:stCxn id="16" idx="5"/>
            <a:endCxn id="20" idx="0"/>
          </p:cNvCxnSpPr>
          <p:nvPr/>
        </p:nvCxnSpPr>
        <p:spPr>
          <a:xfrm rot="16200000" flipH="1">
            <a:off x="1278707" y="2217495"/>
            <a:ext cx="834076" cy="1587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3681A-22E4-59F0-D944-12C8C80CC079}"/>
              </a:ext>
            </a:extLst>
          </p:cNvPr>
          <p:cNvSpPr/>
          <p:nvPr/>
        </p:nvSpPr>
        <p:spPr>
          <a:xfrm>
            <a:off x="3479595" y="2394299"/>
            <a:ext cx="2519406" cy="12914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E7DF37-FDCA-6CE4-2525-2B1A5FE987DC}"/>
              </a:ext>
            </a:extLst>
          </p:cNvPr>
          <p:cNvSpPr/>
          <p:nvPr/>
        </p:nvSpPr>
        <p:spPr>
          <a:xfrm>
            <a:off x="4780193" y="2607507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559885-2687-5FD0-905F-EA8DA85213E7}"/>
              </a:ext>
            </a:extLst>
          </p:cNvPr>
          <p:cNvSpPr/>
          <p:nvPr/>
        </p:nvSpPr>
        <p:spPr>
          <a:xfrm>
            <a:off x="3870557" y="3015596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7527D6-6A9E-3286-2D18-0AC36543B838}"/>
              </a:ext>
            </a:extLst>
          </p:cNvPr>
          <p:cNvSpPr/>
          <p:nvPr/>
        </p:nvSpPr>
        <p:spPr>
          <a:xfrm>
            <a:off x="4505155" y="326317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F1119F-F747-205A-50E7-BCDB31793E8F}"/>
              </a:ext>
            </a:extLst>
          </p:cNvPr>
          <p:cNvSpPr/>
          <p:nvPr/>
        </p:nvSpPr>
        <p:spPr>
          <a:xfrm>
            <a:off x="3864236" y="345295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AD500E9-1B6A-ECBF-F211-5E1BBD795737}"/>
              </a:ext>
            </a:extLst>
          </p:cNvPr>
          <p:cNvCxnSpPr>
            <a:cxnSpLocks/>
            <a:stCxn id="52" idx="4"/>
            <a:endCxn id="12" idx="0"/>
          </p:cNvCxnSpPr>
          <p:nvPr/>
        </p:nvCxnSpPr>
        <p:spPr>
          <a:xfrm rot="16200000" flipH="1">
            <a:off x="3881109" y="2590241"/>
            <a:ext cx="294914" cy="555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792B4D-EEF5-3839-9F1F-A19CDC563597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16200000" flipH="1">
            <a:off x="4574159" y="2896267"/>
            <a:ext cx="99208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D486FA6-BCC9-5706-9BA1-6506A3BB62C7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rot="5400000">
            <a:off x="4599896" y="3111783"/>
            <a:ext cx="41415" cy="640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AC7FBD9C-C765-D076-F429-2BE2F6252EE7}"/>
              </a:ext>
            </a:extLst>
          </p:cNvPr>
          <p:cNvSpPr/>
          <p:nvPr/>
        </p:nvSpPr>
        <p:spPr>
          <a:xfrm>
            <a:off x="3290869" y="239371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065986F-7585-A8CC-DC50-6BA1EB9BE5B2}"/>
              </a:ext>
            </a:extLst>
          </p:cNvPr>
          <p:cNvSpPr/>
          <p:nvPr/>
        </p:nvSpPr>
        <p:spPr>
          <a:xfrm>
            <a:off x="5284712" y="345160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1AC791B3-5874-9E38-6B8B-BF28CAF590BD}"/>
              </a:ext>
            </a:extLst>
          </p:cNvPr>
          <p:cNvCxnSpPr>
            <a:cxnSpLocks/>
            <a:stCxn id="52" idx="6"/>
            <a:endCxn id="10" idx="2"/>
          </p:cNvCxnSpPr>
          <p:nvPr/>
        </p:nvCxnSpPr>
        <p:spPr>
          <a:xfrm>
            <a:off x="4210468" y="2557199"/>
            <a:ext cx="569725" cy="124491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80D566E9-B5CE-E57F-C884-8C2DC3F6F1C9}"/>
              </a:ext>
            </a:extLst>
          </p:cNvPr>
          <p:cNvCxnSpPr>
            <a:cxnSpLocks/>
            <a:stCxn id="52" idx="5"/>
            <a:endCxn id="59" idx="0"/>
          </p:cNvCxnSpPr>
          <p:nvPr/>
        </p:nvCxnSpPr>
        <p:spPr>
          <a:xfrm rot="16200000" flipH="1">
            <a:off x="4520750" y="2227844"/>
            <a:ext cx="778807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D109FC-4BBE-8C8E-589A-1822301677C3}"/>
              </a:ext>
            </a:extLst>
          </p:cNvPr>
          <p:cNvSpPr/>
          <p:nvPr/>
        </p:nvSpPr>
        <p:spPr>
          <a:xfrm>
            <a:off x="6614221" y="2466642"/>
            <a:ext cx="2519406" cy="12361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5C5FBD5-E07D-B424-B866-1693481FBF40}"/>
              </a:ext>
            </a:extLst>
          </p:cNvPr>
          <p:cNvSpPr/>
          <p:nvPr/>
        </p:nvSpPr>
        <p:spPr>
          <a:xfrm>
            <a:off x="7914819" y="2670721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1C04E9-53C8-1EBE-15AF-1A2D3C23F74A}"/>
              </a:ext>
            </a:extLst>
          </p:cNvPr>
          <p:cNvSpPr/>
          <p:nvPr/>
        </p:nvSpPr>
        <p:spPr>
          <a:xfrm>
            <a:off x="7005183" y="3061338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4FFF9D6-237B-346B-60D1-7DFFAF690665}"/>
              </a:ext>
            </a:extLst>
          </p:cNvPr>
          <p:cNvSpPr/>
          <p:nvPr/>
        </p:nvSpPr>
        <p:spPr>
          <a:xfrm>
            <a:off x="7639781" y="3298312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0454175-7E37-9B01-0D4A-4D00AB584EB3}"/>
              </a:ext>
            </a:extLst>
          </p:cNvPr>
          <p:cNvSpPr/>
          <p:nvPr/>
        </p:nvSpPr>
        <p:spPr>
          <a:xfrm>
            <a:off x="6715565" y="3499444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55F54F7-73A1-51EF-2293-42F3E3FFDD9C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rot="16200000" flipH="1">
            <a:off x="6932196" y="2552443"/>
            <a:ext cx="371122" cy="646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10E3F75-13DC-62CD-65F0-0BCD794BE262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 rot="16200000" flipH="1">
            <a:off x="7710909" y="2933533"/>
            <a:ext cx="94960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06437AE-F935-CF65-125E-77911E31D2F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5400000">
            <a:off x="7584022" y="3007777"/>
            <a:ext cx="59118" cy="924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32CDD40B-D761-C383-1114-6ABBD5B2B3E8}"/>
              </a:ext>
            </a:extLst>
          </p:cNvPr>
          <p:cNvSpPr/>
          <p:nvPr/>
        </p:nvSpPr>
        <p:spPr>
          <a:xfrm>
            <a:off x="6334625" y="2377249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B84EFC3-0109-3B26-3DCE-7CAB34C38AF2}"/>
              </a:ext>
            </a:extLst>
          </p:cNvPr>
          <p:cNvSpPr/>
          <p:nvPr/>
        </p:nvSpPr>
        <p:spPr>
          <a:xfrm>
            <a:off x="8328468" y="3389845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0C69D3FC-54B2-BF08-AB70-03BFC9A766E3}"/>
              </a:ext>
            </a:extLst>
          </p:cNvPr>
          <p:cNvCxnSpPr>
            <a:cxnSpLocks/>
            <a:stCxn id="39" idx="5"/>
            <a:endCxn id="51" idx="0"/>
          </p:cNvCxnSpPr>
          <p:nvPr/>
        </p:nvCxnSpPr>
        <p:spPr>
          <a:xfrm rot="16200000" flipH="1">
            <a:off x="7581179" y="2182756"/>
            <a:ext cx="745463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20CEDE6-3A41-8BA3-811B-BB579250AD30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7254224" y="2533733"/>
            <a:ext cx="660596" cy="20799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CC53E8-2B11-AAB1-DFF5-548A8B7D624B}"/>
              </a:ext>
            </a:extLst>
          </p:cNvPr>
          <p:cNvSpPr/>
          <p:nvPr/>
        </p:nvSpPr>
        <p:spPr>
          <a:xfrm>
            <a:off x="2279140" y="213073"/>
            <a:ext cx="3498851" cy="14584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DA08F7E-3CD6-5DA6-C445-ADE767F90FA3}"/>
              </a:ext>
            </a:extLst>
          </p:cNvPr>
          <p:cNvSpPr/>
          <p:nvPr/>
        </p:nvSpPr>
        <p:spPr>
          <a:xfrm>
            <a:off x="4046586" y="418053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1C57B92-5FFB-AB3F-5CF3-91C60FCBE9E5}"/>
              </a:ext>
            </a:extLst>
          </p:cNvPr>
          <p:cNvSpPr/>
          <p:nvPr/>
        </p:nvSpPr>
        <p:spPr>
          <a:xfrm>
            <a:off x="3215800" y="87890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$RET</a:t>
            </a:r>
            <a:endParaRPr lang="ko-KR" altLang="en-US" sz="8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B791764-86F2-9C4F-41B8-11E02F4EFF1E}"/>
              </a:ext>
            </a:extLst>
          </p:cNvPr>
          <p:cNvSpPr/>
          <p:nvPr/>
        </p:nvSpPr>
        <p:spPr>
          <a:xfrm>
            <a:off x="4350741" y="86353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$ADV</a:t>
            </a:r>
            <a:endParaRPr lang="ko-KR" altLang="en-US" sz="800" dirty="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E35DB6BB-B1A2-9CFD-C4D5-4896A225FCDB}"/>
              </a:ext>
            </a:extLst>
          </p:cNvPr>
          <p:cNvCxnSpPr>
            <a:cxnSpLocks/>
            <a:stCxn id="35" idx="4"/>
            <a:endCxn id="70" idx="0"/>
          </p:cNvCxnSpPr>
          <p:nvPr/>
        </p:nvCxnSpPr>
        <p:spPr>
          <a:xfrm rot="16200000" flipH="1">
            <a:off x="4457819" y="572488"/>
            <a:ext cx="277932" cy="304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23316E47-8344-5185-A727-03B459F475FC}"/>
              </a:ext>
            </a:extLst>
          </p:cNvPr>
          <p:cNvCxnSpPr>
            <a:cxnSpLocks/>
            <a:stCxn id="70" idx="2"/>
            <a:endCxn id="53" idx="6"/>
          </p:cNvCxnSpPr>
          <p:nvPr/>
        </p:nvCxnSpPr>
        <p:spPr>
          <a:xfrm rot="10800000" flipV="1">
            <a:off x="4012044" y="947305"/>
            <a:ext cx="338698" cy="15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F0A7154D-F4F2-CC2C-B2F8-FC81585DD973}"/>
              </a:ext>
            </a:extLst>
          </p:cNvPr>
          <p:cNvSpPr/>
          <p:nvPr/>
        </p:nvSpPr>
        <p:spPr>
          <a:xfrm>
            <a:off x="3391384" y="1249327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D31706C-6021-7C32-C635-4EE97527FE9B}"/>
              </a:ext>
            </a:extLst>
          </p:cNvPr>
          <p:cNvCxnSpPr>
            <a:cxnSpLocks/>
            <a:stCxn id="53" idx="4"/>
            <a:endCxn id="11" idx="0"/>
          </p:cNvCxnSpPr>
          <p:nvPr/>
        </p:nvCxnSpPr>
        <p:spPr>
          <a:xfrm rot="16200000" flipH="1">
            <a:off x="3600275" y="1060095"/>
            <a:ext cx="202877" cy="175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3316CB4-E8CE-DEF4-7514-72AD052ED7B7}"/>
              </a:ext>
            </a:extLst>
          </p:cNvPr>
          <p:cNvSpPr/>
          <p:nvPr/>
        </p:nvSpPr>
        <p:spPr>
          <a:xfrm>
            <a:off x="9533197" y="2441970"/>
            <a:ext cx="2581133" cy="127287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A6FEFC6-35F8-BBC9-7CEF-C0A4DDAD56A1}"/>
              </a:ext>
            </a:extLst>
          </p:cNvPr>
          <p:cNvSpPr/>
          <p:nvPr/>
        </p:nvSpPr>
        <p:spPr>
          <a:xfrm>
            <a:off x="10896164" y="2577337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B930BBB-C37F-225B-389A-73B1ACCB6AAD}"/>
              </a:ext>
            </a:extLst>
          </p:cNvPr>
          <p:cNvSpPr/>
          <p:nvPr/>
        </p:nvSpPr>
        <p:spPr>
          <a:xfrm>
            <a:off x="9933737" y="3054324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F9C7F25-C930-1A65-5CDA-9C221CB93DCB}"/>
              </a:ext>
            </a:extLst>
          </p:cNvPr>
          <p:cNvSpPr/>
          <p:nvPr/>
        </p:nvSpPr>
        <p:spPr>
          <a:xfrm>
            <a:off x="9744390" y="3527133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693ABAD7-549F-8060-4B77-07888A198E35}"/>
              </a:ext>
            </a:extLst>
          </p:cNvPr>
          <p:cNvCxnSpPr>
            <a:cxnSpLocks/>
            <a:stCxn id="75" idx="4"/>
            <a:endCxn id="96" idx="0"/>
          </p:cNvCxnSpPr>
          <p:nvPr/>
        </p:nvCxnSpPr>
        <p:spPr>
          <a:xfrm rot="16200000" flipH="1">
            <a:off x="10136326" y="2810323"/>
            <a:ext cx="219596" cy="268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A3AB498-76C3-180B-BF74-9D71D993B27C}"/>
              </a:ext>
            </a:extLst>
          </p:cNvPr>
          <p:cNvCxnSpPr>
            <a:cxnSpLocks/>
            <a:stCxn id="96" idx="4"/>
          </p:cNvCxnSpPr>
          <p:nvPr/>
        </p:nvCxnSpPr>
        <p:spPr>
          <a:xfrm rot="16200000" flipH="1">
            <a:off x="10656508" y="2924371"/>
            <a:ext cx="97780" cy="650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38AA8F73-48FD-BCFC-D682-46BE279ED98B}"/>
              </a:ext>
            </a:extLst>
          </p:cNvPr>
          <p:cNvCxnSpPr>
            <a:cxnSpLocks/>
            <a:endCxn id="99" idx="0"/>
          </p:cNvCxnSpPr>
          <p:nvPr/>
        </p:nvCxnSpPr>
        <p:spPr>
          <a:xfrm rot="5400000">
            <a:off x="10569441" y="3066103"/>
            <a:ext cx="82568" cy="839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9FCE4DFE-5361-E3A6-BCA4-1CD954D3CE8D}"/>
              </a:ext>
            </a:extLst>
          </p:cNvPr>
          <p:cNvSpPr/>
          <p:nvPr/>
        </p:nvSpPr>
        <p:spPr>
          <a:xfrm>
            <a:off x="9640858" y="2512468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Cv4_</a:t>
            </a:r>
            <a:r>
              <a:rPr lang="en-US" altLang="ko-KR" sz="800" dirty="0">
                <a:solidFill>
                  <a:schemeClr val="tx1"/>
                </a:solidFill>
              </a:rPr>
              <a:t>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85A20DB-52E6-5C92-B1D1-20BACFCE2206}"/>
              </a:ext>
            </a:extLst>
          </p:cNvPr>
          <p:cNvSpPr/>
          <p:nvPr/>
        </p:nvSpPr>
        <p:spPr>
          <a:xfrm>
            <a:off x="11452582" y="3445274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Cv4_Rr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170FD64-D5FF-4277-4204-0BC612B0932E}"/>
              </a:ext>
            </a:extLst>
          </p:cNvPr>
          <p:cNvCxnSpPr>
            <a:cxnSpLocks/>
            <a:stCxn id="75" idx="6"/>
            <a:endCxn id="93" idx="2"/>
          </p:cNvCxnSpPr>
          <p:nvPr/>
        </p:nvCxnSpPr>
        <p:spPr>
          <a:xfrm flipV="1">
            <a:off x="10582988" y="2650452"/>
            <a:ext cx="313177" cy="23146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9D74475-75FD-2DF5-CADC-7580617A70DC}"/>
              </a:ext>
            </a:extLst>
          </p:cNvPr>
          <p:cNvCxnSpPr>
            <a:cxnSpLocks/>
            <a:stCxn id="75" idx="5"/>
            <a:endCxn id="77" idx="0"/>
          </p:cNvCxnSpPr>
          <p:nvPr/>
        </p:nvCxnSpPr>
        <p:spPr>
          <a:xfrm rot="16200000" flipH="1">
            <a:off x="10855461" y="2377088"/>
            <a:ext cx="657741" cy="1478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E4CDE435-F2B2-4372-5AD5-26FF78624B99}"/>
              </a:ext>
            </a:extLst>
          </p:cNvPr>
          <p:cNvCxnSpPr>
            <a:cxnSpLocks/>
            <a:stCxn id="92" idx="2"/>
            <a:endCxn id="22" idx="0"/>
          </p:cNvCxnSpPr>
          <p:nvPr/>
        </p:nvCxnSpPr>
        <p:spPr>
          <a:xfrm rot="5400000">
            <a:off x="10015191" y="4319177"/>
            <a:ext cx="1412906" cy="20424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670A21F1-A630-B8D0-7B97-958E4BD7B9E2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 flipV="1">
            <a:off x="2711938" y="3040031"/>
            <a:ext cx="767657" cy="3808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41909A13-67AA-31D4-A377-E4209D48A373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5999001" y="3040031"/>
            <a:ext cx="615220" cy="4469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0A1939FA-E571-5236-55D8-1574B425B48A}"/>
              </a:ext>
            </a:extLst>
          </p:cNvPr>
          <p:cNvCxnSpPr>
            <a:cxnSpLocks/>
            <a:stCxn id="37" idx="3"/>
            <a:endCxn id="92" idx="1"/>
          </p:cNvCxnSpPr>
          <p:nvPr/>
        </p:nvCxnSpPr>
        <p:spPr>
          <a:xfrm flipV="1">
            <a:off x="9133627" y="3078407"/>
            <a:ext cx="399570" cy="632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사각형: 모서리가 접힌 도형 176">
            <a:extLst>
              <a:ext uri="{FF2B5EF4-FFF2-40B4-BE49-F238E27FC236}">
                <a16:creationId xmlns:a16="http://schemas.microsoft.com/office/drawing/2014/main" id="{4FD67227-EA05-8FCD-AAA7-1099A14D5E23}"/>
              </a:ext>
            </a:extLst>
          </p:cNvPr>
          <p:cNvSpPr/>
          <p:nvPr/>
        </p:nvSpPr>
        <p:spPr>
          <a:xfrm>
            <a:off x="12349368" y="600577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사각형: 모서리가 접힌 도형 177">
            <a:extLst>
              <a:ext uri="{FF2B5EF4-FFF2-40B4-BE49-F238E27FC236}">
                <a16:creationId xmlns:a16="http://schemas.microsoft.com/office/drawing/2014/main" id="{8F65613B-6D86-CA81-0EA2-8DF4C4FE9C15}"/>
              </a:ext>
            </a:extLst>
          </p:cNvPr>
          <p:cNvSpPr/>
          <p:nvPr/>
        </p:nvSpPr>
        <p:spPr>
          <a:xfrm>
            <a:off x="12349368" y="641033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9" name="사각형: 모서리가 접힌 도형 178">
            <a:extLst>
              <a:ext uri="{FF2B5EF4-FFF2-40B4-BE49-F238E27FC236}">
                <a16:creationId xmlns:a16="http://schemas.microsoft.com/office/drawing/2014/main" id="{C251AA0E-8DF7-9DF8-3B61-379F40516B74}"/>
              </a:ext>
            </a:extLst>
          </p:cNvPr>
          <p:cNvSpPr/>
          <p:nvPr/>
        </p:nvSpPr>
        <p:spPr>
          <a:xfrm>
            <a:off x="12349368" y="681490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7DE261A3-272C-B8C3-B1C7-64117425A77B}"/>
              </a:ext>
            </a:extLst>
          </p:cNvPr>
          <p:cNvSpPr/>
          <p:nvPr/>
        </p:nvSpPr>
        <p:spPr>
          <a:xfrm>
            <a:off x="529954" y="4465533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E67135A-A620-79AC-5F54-C53EBD0F891F}"/>
              </a:ext>
            </a:extLst>
          </p:cNvPr>
          <p:cNvSpPr/>
          <p:nvPr/>
        </p:nvSpPr>
        <p:spPr>
          <a:xfrm>
            <a:off x="529954" y="503142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50F6C14-2F47-E14D-6556-9E86F79F3F1D}"/>
              </a:ext>
            </a:extLst>
          </p:cNvPr>
          <p:cNvSpPr/>
          <p:nvPr/>
        </p:nvSpPr>
        <p:spPr>
          <a:xfrm>
            <a:off x="529954" y="5616124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299E80E-F06B-A0F5-3ABD-4A31C17221F0}"/>
              </a:ext>
            </a:extLst>
          </p:cNvPr>
          <p:cNvSpPr/>
          <p:nvPr/>
        </p:nvSpPr>
        <p:spPr>
          <a:xfrm>
            <a:off x="509487" y="6153672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0F4EAC0F-F44A-D4C1-BC80-7A14D1A041E2}"/>
              </a:ext>
            </a:extLst>
          </p:cNvPr>
          <p:cNvCxnSpPr>
            <a:cxnSpLocks/>
            <a:stCxn id="240" idx="3"/>
            <a:endCxn id="252" idx="1"/>
          </p:cNvCxnSpPr>
          <p:nvPr/>
        </p:nvCxnSpPr>
        <p:spPr>
          <a:xfrm>
            <a:off x="1183459" y="4698057"/>
            <a:ext cx="1042680" cy="7989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F795191B-01A5-97FD-1064-347507ABD9F2}"/>
              </a:ext>
            </a:extLst>
          </p:cNvPr>
          <p:cNvCxnSpPr>
            <a:cxnSpLocks/>
            <a:stCxn id="241" idx="3"/>
            <a:endCxn id="252" idx="1"/>
          </p:cNvCxnSpPr>
          <p:nvPr/>
        </p:nvCxnSpPr>
        <p:spPr>
          <a:xfrm>
            <a:off x="1183459" y="5263952"/>
            <a:ext cx="1042680" cy="23309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6487BC21-9B06-7F36-2ACD-FD3266E04405}"/>
              </a:ext>
            </a:extLst>
          </p:cNvPr>
          <p:cNvCxnSpPr>
            <a:cxnSpLocks/>
            <a:stCxn id="242" idx="3"/>
            <a:endCxn id="252" idx="1"/>
          </p:cNvCxnSpPr>
          <p:nvPr/>
        </p:nvCxnSpPr>
        <p:spPr>
          <a:xfrm flipV="1">
            <a:off x="1183459" y="5497042"/>
            <a:ext cx="1042680" cy="35160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9C3F75F1-7393-3308-798F-3EA942BF0E4B}"/>
              </a:ext>
            </a:extLst>
          </p:cNvPr>
          <p:cNvCxnSpPr>
            <a:cxnSpLocks/>
            <a:stCxn id="243" idx="3"/>
            <a:endCxn id="252" idx="1"/>
          </p:cNvCxnSpPr>
          <p:nvPr/>
        </p:nvCxnSpPr>
        <p:spPr>
          <a:xfrm flipV="1">
            <a:off x="1162992" y="5497042"/>
            <a:ext cx="1063147" cy="889154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52A3236E-A1E2-3645-8245-C86704E0374F}"/>
              </a:ext>
            </a:extLst>
          </p:cNvPr>
          <p:cNvSpPr/>
          <p:nvPr/>
        </p:nvSpPr>
        <p:spPr>
          <a:xfrm>
            <a:off x="2226139" y="526451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Finish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52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4266F79-C891-51FC-573E-3D0FB473DFC4}"/>
                </a:ext>
              </a:extLst>
            </p:cNvPr>
            <p:cNvCxnSpPr>
              <a:cxnSpLocks/>
              <a:stCxn id="35" idx="4"/>
              <a:endCxn id="53" idx="0"/>
            </p:cNvCxnSpPr>
            <p:nvPr/>
          </p:nvCxnSpPr>
          <p:spPr>
            <a:xfrm rot="5400000">
              <a:off x="9268595" y="2720134"/>
              <a:ext cx="312942" cy="12632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53" idx="4"/>
              <a:endCxn id="77" idx="0"/>
            </p:cNvCxnSpPr>
            <p:nvPr/>
          </p:nvCxnSpPr>
          <p:spPr>
            <a:xfrm rot="16200000" flipH="1">
              <a:off x="8881718" y="3598719"/>
              <a:ext cx="424530" cy="6011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597114A-2E11-6584-5ADE-1B3EB94E9FA8}"/>
                </a:ext>
              </a:extLst>
            </p:cNvPr>
            <p:cNvSpPr/>
            <p:nvPr/>
          </p:nvSpPr>
          <p:spPr>
            <a:xfrm>
              <a:off x="10974393" y="3048806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E5C7516-C62B-ED74-5860-8FFD3E919E87}"/>
                </a:ext>
              </a:extLst>
            </p:cNvPr>
            <p:cNvSpPr/>
            <p:nvPr/>
          </p:nvSpPr>
          <p:spPr>
            <a:xfrm>
              <a:off x="10874871" y="4097504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4C1CFCD-CA2C-1436-A595-8F19E025C386}"/>
                </a:ext>
              </a:extLst>
            </p:cNvPr>
            <p:cNvSpPr/>
            <p:nvPr/>
          </p:nvSpPr>
          <p:spPr>
            <a:xfrm>
              <a:off x="7404677" y="3074337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228F3200-4C5C-A809-38E0-92118A843C7C}"/>
                </a:ext>
              </a:extLst>
            </p:cNvPr>
            <p:cNvSpPr/>
            <p:nvPr/>
          </p:nvSpPr>
          <p:spPr>
            <a:xfrm>
              <a:off x="6913982" y="3722142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7C7B9F78-D3E5-380F-1A52-101CFFA50F15}"/>
                </a:ext>
              </a:extLst>
            </p:cNvPr>
            <p:cNvCxnSpPr>
              <a:cxnSpLocks/>
              <a:stCxn id="53" idx="4"/>
              <a:endCxn id="131" idx="6"/>
            </p:cNvCxnSpPr>
            <p:nvPr/>
          </p:nvCxnSpPr>
          <p:spPr>
            <a:xfrm rot="5400000">
              <a:off x="8305564" y="3355231"/>
              <a:ext cx="156095" cy="8196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연결선: 꺾임 139">
              <a:extLst>
                <a:ext uri="{FF2B5EF4-FFF2-40B4-BE49-F238E27FC236}">
                  <a16:creationId xmlns:a16="http://schemas.microsoft.com/office/drawing/2014/main" id="{241EA807-7321-0925-07C3-E8D8356003CD}"/>
                </a:ext>
              </a:extLst>
            </p:cNvPr>
            <p:cNvCxnSpPr>
              <a:cxnSpLocks/>
              <a:stCxn id="35" idx="6"/>
              <a:endCxn id="127" idx="2"/>
            </p:cNvCxnSpPr>
            <p:nvPr/>
          </p:nvCxnSpPr>
          <p:spPr>
            <a:xfrm>
              <a:off x="10662070" y="3105913"/>
              <a:ext cx="312323" cy="638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50A958F8-E376-8E1D-2FDE-A4D006EEEEB7}"/>
                </a:ext>
              </a:extLst>
            </p:cNvPr>
            <p:cNvCxnSpPr>
              <a:cxnSpLocks/>
              <a:stCxn id="77" idx="6"/>
              <a:endCxn id="128" idx="2"/>
            </p:cNvCxnSpPr>
            <p:nvPr/>
          </p:nvCxnSpPr>
          <p:spPr>
            <a:xfrm>
              <a:off x="9999905" y="4200919"/>
              <a:ext cx="874966" cy="17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F7B8FE89-0E61-954E-5CB6-5AE73C674107}"/>
              </a:ext>
            </a:extLst>
          </p:cNvPr>
          <p:cNvCxnSpPr>
            <a:cxnSpLocks/>
            <a:stCxn id="130" idx="6"/>
            <a:endCxn id="53" idx="0"/>
          </p:cNvCxnSpPr>
          <p:nvPr/>
        </p:nvCxnSpPr>
        <p:spPr>
          <a:xfrm>
            <a:off x="8464485" y="3195295"/>
            <a:ext cx="328947" cy="3129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51E8FF1D-C158-E453-87E2-2EC50A28FCCD}"/>
              </a:ext>
            </a:extLst>
          </p:cNvPr>
          <p:cNvCxnSpPr>
            <a:cxnSpLocks/>
            <a:stCxn id="127" idx="4"/>
            <a:endCxn id="77" idx="0"/>
          </p:cNvCxnSpPr>
          <p:nvPr/>
        </p:nvCxnSpPr>
        <p:spPr>
          <a:xfrm rot="5400000">
            <a:off x="10039010" y="2646247"/>
            <a:ext cx="820813" cy="2109763"/>
          </a:xfrm>
          <a:prstGeom prst="bentConnector3">
            <a:avLst>
              <a:gd name="adj1" fmla="val 70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88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155131" y="1323223"/>
            <a:ext cx="2950191" cy="2105777"/>
            <a:chOff x="4079567" y="1811339"/>
            <a:chExt cx="3507465" cy="31022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7" y="1811339"/>
              <a:ext cx="3507465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공급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067682" y="331246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797905" y="412575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34347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0031675-66B8-0D3F-6672-80532F6C11D5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rot="16200000" flipH="1">
            <a:off x="1649269" y="1634152"/>
            <a:ext cx="389595" cy="1026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08557CE-3205-9E02-5110-1EABD901A6F7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rot="10800000">
            <a:off x="1441560" y="2409434"/>
            <a:ext cx="385810" cy="53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F19A772-8D7F-71BA-D3E0-6B75FF74BE2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3105322" y="1985467"/>
            <a:ext cx="253384" cy="39064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3358706" y="932578"/>
            <a:ext cx="3062674" cy="2105777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70FFF6F-A94C-5F1E-A314-214978EF600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DF168CE6-4C80-B5C7-B457-B8E753ECEFFA}"/>
                </a:ext>
              </a:extLst>
            </p:cNvPr>
            <p:cNvCxnSpPr>
              <a:cxnSpLocks/>
              <a:stCxn id="43" idx="4"/>
              <a:endCxn id="48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E2CEC64-8CA0-E583-7ECB-4F19E359DD59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6868861" y="1177348"/>
            <a:ext cx="3062674" cy="2105777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D34C6E8-A58C-C3CB-5B86-2909F53EA1F3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61AAEBA0-5C88-DE14-53F0-C3B6DE3EDC95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F7B508-1183-5052-6E70-08607F56B5B7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15550B71-6C07-5FC2-3F92-58B89FECD67D}"/>
                </a:ext>
              </a:extLst>
            </p:cNvPr>
            <p:cNvCxnSpPr>
              <a:cxnSpLocks/>
              <a:stCxn id="10" idx="5"/>
              <a:endCxn id="25" idx="0"/>
            </p:cNvCxnSpPr>
            <p:nvPr/>
          </p:nvCxnSpPr>
          <p:spPr>
            <a:xfrm rot="5400000">
              <a:off x="7479970" y="2528138"/>
              <a:ext cx="685891" cy="153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>
            <a:off x="6421380" y="1985467"/>
            <a:ext cx="447481" cy="24477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402623" y="4166400"/>
            <a:ext cx="3062674" cy="2105777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8AEB03F-F7AD-048F-D9F3-DEA749076BB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6FF4BD3-3532-BE0D-6EF0-706D7B31AA8D}"/>
                </a:ext>
              </a:extLst>
            </p:cNvPr>
            <p:cNvCxnSpPr>
              <a:cxnSpLocks/>
              <a:stCxn id="39" idx="4"/>
              <a:endCxn id="41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9280718-ED68-B7A4-353A-3BCFD946ACD6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D5E64E6B-2D95-9F93-5382-EBA2582E27AE}"/>
                </a:ext>
              </a:extLst>
            </p:cNvPr>
            <p:cNvCxnSpPr>
              <a:cxnSpLocks/>
              <a:stCxn id="40" idx="4"/>
              <a:endCxn id="58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4399458" y="4104764"/>
            <a:ext cx="3062674" cy="2105777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E0A7B7-6B9A-A9F9-3F32-2BD96244DA96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24001381-32AF-4124-B017-92855EFDE573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720C97-73DE-69C0-1C6A-830785C9328E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C013551-DDA9-B04C-0951-EE32A218FCB3}"/>
                </a:ext>
              </a:extLst>
            </p:cNvPr>
            <p:cNvCxnSpPr>
              <a:cxnSpLocks/>
              <a:stCxn id="64" idx="4"/>
              <a:endCxn id="74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4725442" y="491643"/>
            <a:ext cx="883275" cy="646623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3465297" y="5157653"/>
            <a:ext cx="934161" cy="6163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1BE952E-D5F6-A282-CBB0-FEE7C855B77E}"/>
              </a:ext>
            </a:extLst>
          </p:cNvPr>
          <p:cNvGrpSpPr/>
          <p:nvPr/>
        </p:nvGrpSpPr>
        <p:grpSpPr>
          <a:xfrm>
            <a:off x="8029748" y="4155733"/>
            <a:ext cx="3062674" cy="2105777"/>
            <a:chOff x="4944356" y="1445451"/>
            <a:chExt cx="3641196" cy="310229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A7AF1AE-AB1F-63C3-3DC5-4CDB7C76F265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배출</a:t>
              </a: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734CDDC-86B0-97C4-81CE-9F80570B7F85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12960EA-CB8B-5B4A-2F53-5568EBC48B76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38C0AE3-8E0F-26F4-4F60-018B487713B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E5FD10A6-2F84-FCAD-6163-E771CBC4C617}"/>
                </a:ext>
              </a:extLst>
            </p:cNvPr>
            <p:cNvCxnSpPr>
              <a:cxnSpLocks/>
              <a:stCxn id="112" idx="4"/>
              <a:endCxn id="113" idx="2"/>
            </p:cNvCxnSpPr>
            <p:nvPr/>
          </p:nvCxnSpPr>
          <p:spPr>
            <a:xfrm rot="5400000" flipH="1" flipV="1">
              <a:off x="6288578" y="1670443"/>
              <a:ext cx="70117" cy="1000842"/>
            </a:xfrm>
            <a:prstGeom prst="bentConnector4">
              <a:avLst>
                <a:gd name="adj1" fmla="val -480313"/>
                <a:gd name="adj2" fmla="val 814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12E064A3-9E9F-18E1-6372-F119DBD3DBD7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6082FD10-3B99-809D-D304-E99FDCDE55BD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B7692558-1735-0C62-3464-7BFD351D7881}"/>
                </a:ext>
              </a:extLst>
            </p:cNvPr>
            <p:cNvCxnSpPr>
              <a:cxnSpLocks/>
              <a:stCxn id="113" idx="5"/>
              <a:endCxn id="121" idx="4"/>
            </p:cNvCxnSpPr>
            <p:nvPr/>
          </p:nvCxnSpPr>
          <p:spPr>
            <a:xfrm rot="5400000">
              <a:off x="7301771" y="2706336"/>
              <a:ext cx="1042289" cy="153239"/>
            </a:xfrm>
            <a:prstGeom prst="bentConnector5">
              <a:avLst>
                <a:gd name="adj1" fmla="val 30399"/>
                <a:gd name="adj2" fmla="val -390852"/>
                <a:gd name="adj3" fmla="val 1323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111" idx="1"/>
          </p:cNvCxnSpPr>
          <p:nvPr/>
        </p:nvCxnSpPr>
        <p:spPr>
          <a:xfrm>
            <a:off x="7462132" y="5157653"/>
            <a:ext cx="567616" cy="50969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5F414756-FD51-D150-9873-B1D849E4F86D}"/>
              </a:ext>
            </a:extLst>
          </p:cNvPr>
          <p:cNvCxnSpPr>
            <a:cxnSpLocks/>
            <a:stCxn id="44" idx="5"/>
            <a:endCxn id="69" idx="0"/>
          </p:cNvCxnSpPr>
          <p:nvPr/>
        </p:nvCxnSpPr>
        <p:spPr>
          <a:xfrm rot="5400000">
            <a:off x="5547128" y="1655047"/>
            <a:ext cx="465570" cy="128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F6B49D5F-FEA7-9B24-DA8D-10D1E1DA73BC}"/>
              </a:ext>
            </a:extLst>
          </p:cNvPr>
          <p:cNvCxnSpPr>
            <a:cxnSpLocks/>
            <a:stCxn id="111" idx="2"/>
            <a:endCxn id="4" idx="1"/>
          </p:cNvCxnSpPr>
          <p:nvPr/>
        </p:nvCxnSpPr>
        <p:spPr>
          <a:xfrm rot="5400000" flipH="1">
            <a:off x="2915409" y="-384166"/>
            <a:ext cx="3885398" cy="9405954"/>
          </a:xfrm>
          <a:prstGeom prst="bentConnector4">
            <a:avLst>
              <a:gd name="adj1" fmla="val -5884"/>
              <a:gd name="adj2" fmla="val 10243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4705024" y="1180988"/>
            <a:ext cx="423488" cy="1105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4EB3B6-5501-D042-B80D-3043B2A067E6}"/>
              </a:ext>
            </a:extLst>
          </p:cNvPr>
          <p:cNvSpPr/>
          <p:nvPr/>
        </p:nvSpPr>
        <p:spPr>
          <a:xfrm>
            <a:off x="10098965" y="159502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612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421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833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BC089817-BE2D-E717-B943-07A236AE30CE}"/>
              </a:ext>
            </a:extLst>
          </p:cNvPr>
          <p:cNvGrpSpPr/>
          <p:nvPr/>
        </p:nvGrpSpPr>
        <p:grpSpPr>
          <a:xfrm>
            <a:off x="8445080" y="-434109"/>
            <a:ext cx="3836241" cy="3066381"/>
            <a:chOff x="8144476" y="14909"/>
            <a:chExt cx="3836241" cy="3066381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EA9CAE9-F0CA-DA75-F787-16B47A5064FC}"/>
                </a:ext>
              </a:extLst>
            </p:cNvPr>
            <p:cNvSpPr/>
            <p:nvPr/>
          </p:nvSpPr>
          <p:spPr>
            <a:xfrm>
              <a:off x="8144476" y="14909"/>
              <a:ext cx="3836241" cy="306638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8900908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1st_usb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8872053" y="106940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2nd_usb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8872053" y="1688863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3rd_usb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8863236" y="234605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4th_usb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10393073" y="2350710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4th_usb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10442322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10428712" y="104973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10393073" y="1688988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3rd_usb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8A1042-1109-52E8-4782-E06D84159790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9322053" y="826047"/>
              <a:ext cx="28855" cy="243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24F9BD9-1B19-946F-9F47-F30AF4DB6949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9322053" y="1429409"/>
              <a:ext cx="0" cy="259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679B505-F219-6445-F88A-AF2E365772AB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9313236" y="2048863"/>
              <a:ext cx="8817" cy="29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66F33AE9-8325-0496-880B-482113264127}"/>
                </a:ext>
              </a:extLst>
            </p:cNvPr>
            <p:cNvCxnSpPr>
              <a:stCxn id="123" idx="4"/>
              <a:endCxn id="124" idx="0"/>
            </p:cNvCxnSpPr>
            <p:nvPr/>
          </p:nvCxnSpPr>
          <p:spPr>
            <a:xfrm flipH="1">
              <a:off x="10878712" y="826047"/>
              <a:ext cx="13610" cy="223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1D2B623-BF9A-D211-4D99-61A93832DA5B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10843073" y="1409739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1C09E49F-BD59-B162-0385-847E872277C8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10843073" y="2048988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7B901208-590B-2835-0EA4-7EE540EED28C}"/>
                </a:ext>
              </a:extLst>
            </p:cNvPr>
            <p:cNvCxnSpPr>
              <a:stCxn id="118" idx="6"/>
              <a:endCxn id="123" idx="2"/>
            </p:cNvCxnSpPr>
            <p:nvPr/>
          </p:nvCxnSpPr>
          <p:spPr>
            <a:xfrm>
              <a:off x="9800908" y="646047"/>
              <a:ext cx="641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390021" y="5865993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1550454" cy="473075"/>
          </a:xfrm>
        </p:spPr>
        <p:txBody>
          <a:bodyPr>
            <a:normAutofit/>
          </a:bodyPr>
          <a:lstStyle/>
          <a:p>
            <a:r>
              <a:rPr lang="en-US" altLang="ko-KR" sz="1800"/>
              <a:t>KIT</a:t>
            </a:r>
            <a:endParaRPr lang="ko-KR" altLang="en-US" sz="1800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BEF3E4A-ABE3-6AD0-8F77-BAA6311AEE46}"/>
              </a:ext>
            </a:extLst>
          </p:cNvPr>
          <p:cNvSpPr/>
          <p:nvPr/>
        </p:nvSpPr>
        <p:spPr>
          <a:xfrm>
            <a:off x="10542579" y="5723365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A6160EF-C395-70EF-46AA-D19664ECC957}"/>
              </a:ext>
            </a:extLst>
          </p:cNvPr>
          <p:cNvSpPr/>
          <p:nvPr/>
        </p:nvSpPr>
        <p:spPr>
          <a:xfrm>
            <a:off x="9418097" y="5733308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390021" y="5477374"/>
            <a:ext cx="2103829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390021" y="6798224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CFB89A7E-CB07-B33F-DE6D-14C8EB8B17B6}"/>
              </a:ext>
            </a:extLst>
          </p:cNvPr>
          <p:cNvSpPr/>
          <p:nvPr/>
        </p:nvSpPr>
        <p:spPr>
          <a:xfrm>
            <a:off x="10545668" y="6362614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6AB5221C-BBE9-7DE3-071A-134E9B1394C0}"/>
              </a:ext>
            </a:extLst>
          </p:cNvPr>
          <p:cNvSpPr/>
          <p:nvPr/>
        </p:nvSpPr>
        <p:spPr>
          <a:xfrm>
            <a:off x="9427837" y="6333040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CCF8AF4-CC92-7FB2-B133-2B3D79DFDC13}"/>
              </a:ext>
            </a:extLst>
          </p:cNvPr>
          <p:cNvGrpSpPr/>
          <p:nvPr/>
        </p:nvGrpSpPr>
        <p:grpSpPr>
          <a:xfrm>
            <a:off x="4117422" y="2571845"/>
            <a:ext cx="4259612" cy="2658377"/>
            <a:chOff x="4178705" y="2916923"/>
            <a:chExt cx="4259612" cy="265837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C964B18-CC11-9E43-B2C6-0B26E59F4229}"/>
                </a:ext>
              </a:extLst>
            </p:cNvPr>
            <p:cNvSpPr/>
            <p:nvPr/>
          </p:nvSpPr>
          <p:spPr>
            <a:xfrm>
              <a:off x="4178705" y="2916923"/>
              <a:ext cx="4259612" cy="265837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B33362F-34BF-2B1B-F92C-971188840C62}"/>
                </a:ext>
              </a:extLst>
            </p:cNvPr>
            <p:cNvSpPr/>
            <p:nvPr/>
          </p:nvSpPr>
          <p:spPr>
            <a:xfrm>
              <a:off x="6440713" y="3285985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8DF5488-1143-2169-AB78-B01CD0D0434A}"/>
                </a:ext>
              </a:extLst>
            </p:cNvPr>
            <p:cNvSpPr/>
            <p:nvPr/>
          </p:nvSpPr>
          <p:spPr>
            <a:xfrm>
              <a:off x="6264921" y="4326612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9355E8F-9660-43D8-3CF7-54951982E159}"/>
                </a:ext>
              </a:extLst>
            </p:cNvPr>
            <p:cNvSpPr/>
            <p:nvPr/>
          </p:nvSpPr>
          <p:spPr>
            <a:xfrm>
              <a:off x="4987126" y="3282063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9414D85-815E-65FE-9040-76C9A347563A}"/>
                </a:ext>
              </a:extLst>
            </p:cNvPr>
            <p:cNvSpPr/>
            <p:nvPr/>
          </p:nvSpPr>
          <p:spPr>
            <a:xfrm>
              <a:off x="4870494" y="4234857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581BB5A2-E392-B5CD-E20F-E2F3FF8FA84C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rot="5400000">
              <a:off x="5366521" y="4001407"/>
              <a:ext cx="350267" cy="11663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523E5B2D-1D66-603A-A6C5-03F8BF5B3315}"/>
                </a:ext>
              </a:extLst>
            </p:cNvPr>
            <p:cNvCxnSpPr>
              <a:cxnSpLocks/>
              <a:stCxn id="12" idx="4"/>
              <a:endCxn id="6" idx="4"/>
            </p:cNvCxnSpPr>
            <p:nvPr/>
          </p:nvCxnSpPr>
          <p:spPr>
            <a:xfrm rot="16200000" flipH="1">
              <a:off x="6134674" y="4186047"/>
              <a:ext cx="91755" cy="1394427"/>
            </a:xfrm>
            <a:prstGeom prst="bentConnector3">
              <a:avLst>
                <a:gd name="adj1" fmla="val 34914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D0400D4A-B59A-3032-B3B9-419E2B3954CB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rot="5400000" flipH="1" flipV="1">
              <a:off x="6746611" y="4019666"/>
              <a:ext cx="438100" cy="1757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868DD09-E4B5-4311-2FED-F7818C6C8485}"/>
              </a:ext>
            </a:extLst>
          </p:cNvPr>
          <p:cNvCxnSpPr>
            <a:cxnSpLocks/>
            <a:stCxn id="75" idx="3"/>
            <a:endCxn id="3" idx="1"/>
          </p:cNvCxnSpPr>
          <p:nvPr/>
        </p:nvCxnSpPr>
        <p:spPr>
          <a:xfrm>
            <a:off x="3669287" y="2201867"/>
            <a:ext cx="448135" cy="1699167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BA276C6-50CE-1726-0ED6-E86C17F74488}"/>
              </a:ext>
            </a:extLst>
          </p:cNvPr>
          <p:cNvGrpSpPr/>
          <p:nvPr/>
        </p:nvGrpSpPr>
        <p:grpSpPr>
          <a:xfrm>
            <a:off x="108616" y="1004056"/>
            <a:ext cx="3560671" cy="2395622"/>
            <a:chOff x="-193358" y="4525554"/>
            <a:chExt cx="3560671" cy="239562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-193358" y="4525554"/>
              <a:ext cx="3560671" cy="239562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1Work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2251241" y="502636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tx1"/>
                  </a:solidFill>
                </a:rPr>
                <a:t>3rd_stp</a:t>
              </a:r>
            </a:p>
            <a:p>
              <a:pPr algn="ctr"/>
              <a:r>
                <a:rPr lang="en-US" altLang="ko-KR" sz="800" b="1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1689000" y="602619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4th_stp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61289" y="507332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511289" y="604361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CE346E2A-8789-5B2B-F9AF-A8FF11467FAA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 rot="16200000" flipH="1">
              <a:off x="431144" y="5513473"/>
              <a:ext cx="610290" cy="4500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B9E5A514-EE78-613B-2A71-1A83C6B96CFD}"/>
                </a:ext>
              </a:extLst>
            </p:cNvPr>
            <p:cNvCxnSpPr>
              <a:cxnSpLocks/>
              <a:stCxn id="132" idx="6"/>
              <a:endCxn id="129" idx="1"/>
            </p:cNvCxnSpPr>
            <p:nvPr/>
          </p:nvCxnSpPr>
          <p:spPr>
            <a:xfrm>
              <a:off x="961289" y="5253328"/>
              <a:ext cx="859513" cy="8255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AB1A2EA-E23E-86C6-26C7-9F44D1B4A727}"/>
                </a:ext>
              </a:extLst>
            </p:cNvPr>
            <p:cNvCxnSpPr>
              <a:cxnSpLocks/>
              <a:stCxn id="129" idx="0"/>
              <a:endCxn id="128" idx="4"/>
            </p:cNvCxnSpPr>
            <p:nvPr/>
          </p:nvCxnSpPr>
          <p:spPr>
            <a:xfrm rot="5400000" flipH="1" flipV="1">
              <a:off x="2100204" y="5425162"/>
              <a:ext cx="639833" cy="5622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4332871-D6C2-F92F-C0B7-634D5E8610CF}"/>
              </a:ext>
            </a:extLst>
          </p:cNvPr>
          <p:cNvCxnSpPr>
            <a:cxnSpLocks/>
            <a:stCxn id="3" idx="3"/>
            <a:endCxn id="75" idx="2"/>
          </p:cNvCxnSpPr>
          <p:nvPr/>
        </p:nvCxnSpPr>
        <p:spPr>
          <a:xfrm flipH="1" flipV="1">
            <a:off x="1888952" y="3399678"/>
            <a:ext cx="6488082" cy="501356"/>
          </a:xfrm>
          <a:prstGeom prst="bentConnector4">
            <a:avLst>
              <a:gd name="adj1" fmla="val -3523"/>
              <a:gd name="adj2" fmla="val -310715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0DCDB37B-6DC6-B315-0650-B443BAD51D6C}"/>
              </a:ext>
            </a:extLst>
          </p:cNvPr>
          <p:cNvCxnSpPr>
            <a:cxnSpLocks/>
            <a:stCxn id="75" idx="3"/>
            <a:endCxn id="136" idx="1"/>
          </p:cNvCxnSpPr>
          <p:nvPr/>
        </p:nvCxnSpPr>
        <p:spPr>
          <a:xfrm flipV="1">
            <a:off x="3669287" y="1099082"/>
            <a:ext cx="4775793" cy="1102785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1FD4F311-1C57-265B-97AD-3E3047EF82C5}"/>
              </a:ext>
            </a:extLst>
          </p:cNvPr>
          <p:cNvCxnSpPr>
            <a:cxnSpLocks/>
            <a:stCxn id="136" idx="2"/>
            <a:endCxn id="75" idx="2"/>
          </p:cNvCxnSpPr>
          <p:nvPr/>
        </p:nvCxnSpPr>
        <p:spPr>
          <a:xfrm rot="5400000">
            <a:off x="5742374" y="-1221149"/>
            <a:ext cx="767406" cy="8474249"/>
          </a:xfrm>
          <a:prstGeom prst="bentConnector3">
            <a:avLst>
              <a:gd name="adj1" fmla="val 397887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12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705031" y="1426664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26664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25090" y="1771496"/>
            <a:ext cx="542954" cy="1367847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2337169" y="1297607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A1Work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769900" y="2923354"/>
            <a:chExt cx="6922669" cy="797699"/>
          </a:xfrm>
          <a:solidFill>
            <a:schemeClr val="accent6">
              <a:lumMod val="50000"/>
            </a:schemeClr>
          </a:solidFill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769900" y="2923354"/>
              <a:ext cx="6922669" cy="79769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983529" y="3291288"/>
              <a:ext cx="2332121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4672200" y="347005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4788470" y="315301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4315650" y="3242399"/>
              <a:ext cx="472820" cy="13827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5266572" y="3342784"/>
              <a:ext cx="138273" cy="11627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6360975" y="3306442"/>
              <a:ext cx="1948226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5882944" y="3395826"/>
              <a:ext cx="478032" cy="16361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6792" y="4004975"/>
            <a:ext cx="926904" cy="1229325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컨베이어</a:t>
            </a:r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DECEB7EB-A826-0362-64CB-9CFFD954EBFF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[A]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033ED8-DB69-EB84-C12C-AA23B4DD8B71}"/>
              </a:ext>
            </a:extLst>
          </p:cNvPr>
          <p:cNvSpPr/>
          <p:nvPr/>
        </p:nvSpPr>
        <p:spPr>
          <a:xfrm>
            <a:off x="9232276" y="1017270"/>
            <a:ext cx="1397624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2R2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A97C6F-16FC-A619-DC39-0AA60687E87C}"/>
              </a:ext>
            </a:extLst>
          </p:cNvPr>
          <p:cNvSpPr/>
          <p:nvPr/>
        </p:nvSpPr>
        <p:spPr>
          <a:xfrm>
            <a:off x="9416990" y="2735400"/>
            <a:ext cx="1397624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3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947"/>
          </a:xfrm>
        </p:spPr>
        <p:txBody>
          <a:bodyPr/>
          <a:lstStyle/>
          <a:p>
            <a:r>
              <a:rPr lang="en-US" altLang="ko-KR" dirty="0"/>
              <a:t>IO_8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FF86190-0AD5-25C1-E774-E93A21A2C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646863"/>
              </p:ext>
            </p:extLst>
          </p:nvPr>
        </p:nvGraphicFramePr>
        <p:xfrm>
          <a:off x="3730625" y="1254125"/>
          <a:ext cx="4730955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5996">
                  <a:extLst>
                    <a:ext uri="{9D8B030D-6E8A-4147-A177-3AD203B41FA5}">
                      <a16:colId xmlns:a16="http://schemas.microsoft.com/office/drawing/2014/main" val="123670402"/>
                    </a:ext>
                  </a:extLst>
                </a:gridCol>
                <a:gridCol w="993106">
                  <a:extLst>
                    <a:ext uri="{9D8B030D-6E8A-4147-A177-3AD203B41FA5}">
                      <a16:colId xmlns:a16="http://schemas.microsoft.com/office/drawing/2014/main" val="3168796979"/>
                    </a:ext>
                  </a:extLst>
                </a:gridCol>
                <a:gridCol w="666455">
                  <a:extLst>
                    <a:ext uri="{9D8B030D-6E8A-4147-A177-3AD203B41FA5}">
                      <a16:colId xmlns:a16="http://schemas.microsoft.com/office/drawing/2014/main" val="1959817909"/>
                    </a:ext>
                  </a:extLst>
                </a:gridCol>
                <a:gridCol w="545879">
                  <a:extLst>
                    <a:ext uri="{9D8B030D-6E8A-4147-A177-3AD203B41FA5}">
                      <a16:colId xmlns:a16="http://schemas.microsoft.com/office/drawing/2014/main" val="439685707"/>
                    </a:ext>
                  </a:extLst>
                </a:gridCol>
                <a:gridCol w="587533">
                  <a:extLst>
                    <a:ext uri="{9D8B030D-6E8A-4147-A177-3AD203B41FA5}">
                      <a16:colId xmlns:a16="http://schemas.microsoft.com/office/drawing/2014/main" val="1736638657"/>
                    </a:ext>
                  </a:extLst>
                </a:gridCol>
                <a:gridCol w="1017221">
                  <a:extLst>
                    <a:ext uri="{9D8B030D-6E8A-4147-A177-3AD203B41FA5}">
                      <a16:colId xmlns:a16="http://schemas.microsoft.com/office/drawing/2014/main" val="387362945"/>
                    </a:ext>
                  </a:extLst>
                </a:gridCol>
                <a:gridCol w="464765">
                  <a:extLst>
                    <a:ext uri="{9D8B030D-6E8A-4147-A177-3AD203B41FA5}">
                      <a16:colId xmlns:a16="http://schemas.microsoft.com/office/drawing/2014/main" val="3447837882"/>
                    </a:ext>
                  </a:extLst>
                </a:gridCol>
              </a:tblGrid>
              <a:tr h="1119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Case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DataType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Input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Output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Job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Func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3720620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$t 1000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9232211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146301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59924417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81063232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46344164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4336383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0026972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97149615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147221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1300899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67787363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0488001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967137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7185980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40057556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31046720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28671985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32228307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3247420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215659268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4932114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88945497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2002508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0125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94617584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022215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46191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$n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3096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1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FF37F1-12C3-B86F-0019-CE3F85C2DDDD}"/>
              </a:ext>
            </a:extLst>
          </p:cNvPr>
          <p:cNvGrpSpPr/>
          <p:nvPr/>
        </p:nvGrpSpPr>
        <p:grpSpPr>
          <a:xfrm>
            <a:off x="216674" y="1573220"/>
            <a:ext cx="4346475" cy="4358796"/>
            <a:chOff x="216674" y="1573220"/>
            <a:chExt cx="4346475" cy="43587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216674" y="1573220"/>
              <a:ext cx="4346475" cy="435879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1658216" y="1997746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1248B2-047F-6D5A-BB77-D8E6E24626BE}"/>
                </a:ext>
              </a:extLst>
            </p:cNvPr>
            <p:cNvSpPr/>
            <p:nvPr/>
          </p:nvSpPr>
          <p:spPr>
            <a:xfrm>
              <a:off x="442866" y="2834391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1DCB19-1485-F06A-87F4-901739F0F372}"/>
                </a:ext>
              </a:extLst>
            </p:cNvPr>
            <p:cNvSpPr/>
            <p:nvPr/>
          </p:nvSpPr>
          <p:spPr>
            <a:xfrm>
              <a:off x="1451051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651FCD-3B31-ACD4-A7C9-6F74E94EEFB5}"/>
                </a:ext>
              </a:extLst>
            </p:cNvPr>
            <p:cNvSpPr/>
            <p:nvPr/>
          </p:nvSpPr>
          <p:spPr>
            <a:xfrm>
              <a:off x="2459236" y="28191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F27CBAC-2EAA-547C-6298-49F574B45A78}"/>
                </a:ext>
              </a:extLst>
            </p:cNvPr>
            <p:cNvSpPr/>
            <p:nvPr/>
          </p:nvSpPr>
          <p:spPr>
            <a:xfrm>
              <a:off x="3496206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49BB78-AEFA-593F-33BF-DFCB1C8116CD}"/>
                </a:ext>
              </a:extLst>
            </p:cNvPr>
            <p:cNvSpPr/>
            <p:nvPr/>
          </p:nvSpPr>
          <p:spPr>
            <a:xfrm>
              <a:off x="2672324" y="52477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574335-A743-D92D-B07D-F4B49515255B}"/>
                </a:ext>
              </a:extLst>
            </p:cNvPr>
            <p:cNvSpPr/>
            <p:nvPr/>
          </p:nvSpPr>
          <p:spPr>
            <a:xfrm>
              <a:off x="1451051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022F3CA-F9CD-E5B5-DC1C-E2A12AC084B8}"/>
                </a:ext>
              </a:extLst>
            </p:cNvPr>
            <p:cNvSpPr/>
            <p:nvPr/>
          </p:nvSpPr>
          <p:spPr>
            <a:xfrm>
              <a:off x="2492563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821997F-42E2-2C48-4FF5-66E52304363D}"/>
                </a:ext>
              </a:extLst>
            </p:cNvPr>
            <p:cNvSpPr/>
            <p:nvPr/>
          </p:nvSpPr>
          <p:spPr>
            <a:xfrm>
              <a:off x="1923968" y="43645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92CD220-1878-9E70-4A38-4C7799E4DC28}"/>
                </a:ext>
              </a:extLst>
            </p:cNvPr>
            <p:cNvSpPr/>
            <p:nvPr/>
          </p:nvSpPr>
          <p:spPr>
            <a:xfrm>
              <a:off x="1471049" y="5238567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3A7A03F-2E68-2722-8796-DD6BC2A8DCE3}"/>
                </a:ext>
              </a:extLst>
            </p:cNvPr>
            <p:cNvCxnSpPr>
              <a:cxnSpLocks/>
              <a:stCxn id="16" idx="4"/>
              <a:endCxn id="9" idx="0"/>
            </p:cNvCxnSpPr>
            <p:nvPr/>
          </p:nvCxnSpPr>
          <p:spPr>
            <a:xfrm rot="5400000">
              <a:off x="1530454" y="1965654"/>
              <a:ext cx="212603" cy="15248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949B88A-6F3E-E24F-300C-A430B025A73F}"/>
                </a:ext>
              </a:extLst>
            </p:cNvPr>
            <p:cNvCxnSpPr>
              <a:cxnSpLocks/>
              <a:stCxn id="16" idx="4"/>
              <a:endCxn id="10" idx="0"/>
            </p:cNvCxnSpPr>
            <p:nvPr/>
          </p:nvCxnSpPr>
          <p:spPr>
            <a:xfrm rot="5400000">
              <a:off x="2038651" y="2465643"/>
              <a:ext cx="204394" cy="5166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C9CC332-8072-7272-EACD-BBE53CEE7391}"/>
                </a:ext>
              </a:extLst>
            </p:cNvPr>
            <p:cNvCxnSpPr>
              <a:cxnSpLocks/>
              <a:stCxn id="16" idx="4"/>
              <a:endCxn id="11" idx="0"/>
            </p:cNvCxnSpPr>
            <p:nvPr/>
          </p:nvCxnSpPr>
          <p:spPr>
            <a:xfrm rot="16200000" flipH="1">
              <a:off x="2546278" y="2474700"/>
              <a:ext cx="197325" cy="491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FCCC610C-9B31-113F-6274-6278FA921693}"/>
                </a:ext>
              </a:extLst>
            </p:cNvPr>
            <p:cNvCxnSpPr>
              <a:cxnSpLocks/>
              <a:stCxn id="16" idx="4"/>
              <a:endCxn id="12" idx="0"/>
            </p:cNvCxnSpPr>
            <p:nvPr/>
          </p:nvCxnSpPr>
          <p:spPr>
            <a:xfrm rot="16200000" flipH="1">
              <a:off x="3061228" y="1959750"/>
              <a:ext cx="204394" cy="15284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65A4786-954A-B367-12A2-E03378DBD376}"/>
                </a:ext>
              </a:extLst>
            </p:cNvPr>
            <p:cNvCxnSpPr>
              <a:cxnSpLocks/>
              <a:stCxn id="12" idx="4"/>
              <a:endCxn id="20" idx="0"/>
            </p:cNvCxnSpPr>
            <p:nvPr/>
          </p:nvCxnSpPr>
          <p:spPr>
            <a:xfrm rot="5400000">
              <a:off x="3197075" y="2909523"/>
              <a:ext cx="457528" cy="10036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2241FA32-5E26-2680-2181-F11EC557C9A9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 rot="16200000" flipH="1">
              <a:off x="2675055" y="3391145"/>
              <a:ext cx="464597" cy="33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56DF548B-E4C4-CF09-6EC1-0EC35DE2FBA7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rot="5400000">
              <a:off x="1653741" y="3411344"/>
              <a:ext cx="457528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6161757D-9003-1EA2-7217-47864BE931D9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 rot="16200000" flipH="1">
              <a:off x="1153753" y="2911355"/>
              <a:ext cx="449319" cy="10081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BFAD6966-3212-3DE3-2D7A-2684D5CDE264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rot="16200000" flipH="1">
              <a:off x="1934962" y="3944048"/>
              <a:ext cx="368002" cy="4729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B37DE993-606C-431F-47B5-27195496A030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rot="5400000">
              <a:off x="2455719" y="3896210"/>
              <a:ext cx="368002" cy="5685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FBB40ADF-FC6F-C0F1-F0A1-FD12892A32B0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rot="5400000">
              <a:off x="1870133" y="4753277"/>
              <a:ext cx="517661" cy="4529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B4D53ED1-E779-ED5E-BFE6-9BBB2921A41C}"/>
                </a:ext>
              </a:extLst>
            </p:cNvPr>
            <p:cNvCxnSpPr>
              <a:cxnSpLocks/>
              <a:stCxn id="21" idx="4"/>
              <a:endCxn id="14" idx="0"/>
            </p:cNvCxnSpPr>
            <p:nvPr/>
          </p:nvCxnSpPr>
          <p:spPr>
            <a:xfrm rot="16200000" flipH="1">
              <a:off x="2466197" y="4610131"/>
              <a:ext cx="526807" cy="7483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05826DE9-F272-94A9-B48B-8D4B1DAFDDFF}"/>
              </a:ext>
            </a:extLst>
          </p:cNvPr>
          <p:cNvSpPr/>
          <p:nvPr/>
        </p:nvSpPr>
        <p:spPr>
          <a:xfrm>
            <a:off x="9626164" y="1110520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sp>
        <p:nvSpPr>
          <p:cNvPr id="108" name="사각형: 모서리가 접힌 도형 107">
            <a:extLst>
              <a:ext uri="{FF2B5EF4-FFF2-40B4-BE49-F238E27FC236}">
                <a16:creationId xmlns:a16="http://schemas.microsoft.com/office/drawing/2014/main" id="{1A5DABE6-61BB-456B-9452-8310874B9408}"/>
              </a:ext>
            </a:extLst>
          </p:cNvPr>
          <p:cNvSpPr/>
          <p:nvPr/>
        </p:nvSpPr>
        <p:spPr>
          <a:xfrm>
            <a:off x="9685637" y="1889764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[Pin2]</a:t>
            </a:r>
            <a:endParaRPr lang="ko-KR" altLang="en-US" dirty="0"/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3A588BDD-788A-C567-D9E9-C4C75746195B}"/>
              </a:ext>
            </a:extLst>
          </p:cNvPr>
          <p:cNvSpPr/>
          <p:nvPr/>
        </p:nvSpPr>
        <p:spPr>
          <a:xfrm>
            <a:off x="9626164" y="258089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[Pin3]</a:t>
            </a:r>
            <a:endParaRPr lang="ko-KR" altLang="en-US" dirty="0"/>
          </a:p>
        </p:txBody>
      </p:sp>
      <p:sp>
        <p:nvSpPr>
          <p:cNvPr id="110" name="사각형: 모서리가 접힌 도형 109">
            <a:extLst>
              <a:ext uri="{FF2B5EF4-FFF2-40B4-BE49-F238E27FC236}">
                <a16:creationId xmlns:a16="http://schemas.microsoft.com/office/drawing/2014/main" id="{21844E8A-08C5-7409-11B5-9079EF780BE7}"/>
              </a:ext>
            </a:extLst>
          </p:cNvPr>
          <p:cNvSpPr/>
          <p:nvPr/>
        </p:nvSpPr>
        <p:spPr>
          <a:xfrm>
            <a:off x="9626164" y="3391788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[Pin4]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EA24C0-7B6A-BAE3-6A57-53556FAD574E}"/>
              </a:ext>
            </a:extLst>
          </p:cNvPr>
          <p:cNvSpPr/>
          <p:nvPr/>
        </p:nvSpPr>
        <p:spPr>
          <a:xfrm>
            <a:off x="5075653" y="1631954"/>
            <a:ext cx="4346475" cy="43587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ED58CE2F-6DE0-57E2-5187-F0054D7E7AE1}"/>
              </a:ext>
            </a:extLst>
          </p:cNvPr>
          <p:cNvSpPr/>
          <p:nvPr/>
        </p:nvSpPr>
        <p:spPr>
          <a:xfrm>
            <a:off x="9626164" y="4247601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63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917143" y="5873608"/>
            <a:ext cx="1961009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Cv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20BBC32-640E-B08E-499A-1C8E2A2FDEFA}"/>
              </a:ext>
            </a:extLst>
          </p:cNvPr>
          <p:cNvGrpSpPr/>
          <p:nvPr/>
        </p:nvGrpSpPr>
        <p:grpSpPr>
          <a:xfrm>
            <a:off x="4673308" y="1399161"/>
            <a:ext cx="2335885" cy="2867438"/>
            <a:chOff x="4673308" y="1399161"/>
            <a:chExt cx="2335885" cy="286743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749C86-364B-0698-54C9-52F21A6A5693}"/>
                </a:ext>
              </a:extLst>
            </p:cNvPr>
            <p:cNvSpPr/>
            <p:nvPr/>
          </p:nvSpPr>
          <p:spPr>
            <a:xfrm>
              <a:off x="4673308" y="1399161"/>
              <a:ext cx="2335885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B1AE732-2BE9-9EAD-26D4-2280E547D95F}"/>
                </a:ext>
              </a:extLst>
            </p:cNvPr>
            <p:cNvSpPr/>
            <p:nvPr/>
          </p:nvSpPr>
          <p:spPr>
            <a:xfrm>
              <a:off x="4938817" y="1875630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FD36CA0-6E70-0674-0BD9-8FDEEE9D4634}"/>
                </a:ext>
              </a:extLst>
            </p:cNvPr>
            <p:cNvSpPr/>
            <p:nvPr/>
          </p:nvSpPr>
          <p:spPr>
            <a:xfrm>
              <a:off x="5261737" y="3279835"/>
              <a:ext cx="1481946" cy="6240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$RET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38F50845-8819-F3FA-BB2D-6C51EB95F6BD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rot="16200000" flipH="1">
              <a:off x="5451169" y="2728293"/>
              <a:ext cx="780163" cy="3229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9540875" y="1221127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448351" y="1410843"/>
            <a:ext cx="3386634" cy="2867438"/>
            <a:chOff x="4079568" y="1811339"/>
            <a:chExt cx="3386634" cy="28674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8" y="1811339"/>
              <a:ext cx="3386634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257142" y="331246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987365" y="4125755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25261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$REMOVE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$MOVE</a:t>
              </a:r>
              <a:endParaRPr lang="ko-KR" altLang="en-US" sz="1000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6C9CDD4E-0116-6D00-4B91-E3604C2B7616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rot="5400000">
              <a:off x="4943188" y="2736745"/>
              <a:ext cx="494875" cy="498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46BD0A9-4910-ED04-FE9C-82ADADBEB732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5533867" y="3411575"/>
              <a:ext cx="723275" cy="790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669C7A1-89CD-F4DF-F1D4-5A0F68BC414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834985" y="2832880"/>
            <a:ext cx="838323" cy="1168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C0913C7-EBD1-D700-976C-CEA585497F79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985619" y="2422649"/>
            <a:ext cx="11682" cy="3699583"/>
          </a:xfrm>
          <a:prstGeom prst="bentConnector3">
            <a:avLst>
              <a:gd name="adj1" fmla="val 20568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1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73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43925</TotalTime>
  <Words>4005</Words>
  <Application>Microsoft Office PowerPoint</Application>
  <PresentationFormat>와이드스크린</PresentationFormat>
  <Paragraphs>1222</Paragraphs>
  <Slides>29</Slides>
  <Notes>10</Notes>
  <HiddenSlides>27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굴림</vt:lpstr>
      <vt:lpstr>맑은 고딕</vt:lpstr>
      <vt:lpstr>신그래픽체</vt:lpstr>
      <vt:lpstr>현대하모니 M</vt:lpstr>
      <vt:lpstr>Arial</vt:lpstr>
      <vt:lpstr>Tahoma</vt:lpstr>
      <vt:lpstr>Office 테마</vt:lpstr>
      <vt:lpstr>KIT</vt:lpstr>
      <vt:lpstr>S4</vt:lpstr>
      <vt:lpstr>KIT</vt:lpstr>
      <vt:lpstr>KIT</vt:lpstr>
      <vt:lpstr>컨베이어</vt:lpstr>
      <vt:lpstr>IO_8</vt:lpstr>
      <vt:lpstr>F10</vt:lpstr>
      <vt:lpstr>F10</vt:lpstr>
      <vt:lpstr>KIT</vt:lpstr>
      <vt:lpstr>KIT</vt:lpstr>
      <vt:lpstr>KIT</vt:lpstr>
      <vt:lpstr>KIT</vt:lpstr>
      <vt:lpstr>KIT</vt:lpstr>
      <vt:lpstr>KIT</vt:lpstr>
      <vt:lpstr>KIT</vt:lpstr>
      <vt:lpstr>S1</vt:lpstr>
      <vt:lpstr>S2</vt:lpstr>
      <vt:lpstr>S3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1302</cp:revision>
  <cp:lastPrinted>2022-02-14T05:59:14Z</cp:lastPrinted>
  <dcterms:created xsi:type="dcterms:W3CDTF">2021-12-21T01:04:53Z</dcterms:created>
  <dcterms:modified xsi:type="dcterms:W3CDTF">2023-10-04T09:44:06Z</dcterms:modified>
</cp:coreProperties>
</file>