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0"/>
  </p:notesMasterIdLst>
  <p:handoutMasterIdLst>
    <p:handoutMasterId r:id="rId21"/>
  </p:handoutMasterIdLst>
  <p:sldIdLst>
    <p:sldId id="614" r:id="rId2"/>
    <p:sldId id="258" r:id="rId3"/>
    <p:sldId id="259" r:id="rId4"/>
    <p:sldId id="630" r:id="rId5"/>
    <p:sldId id="629" r:id="rId6"/>
    <p:sldId id="716" r:id="rId7"/>
    <p:sldId id="625" r:id="rId8"/>
    <p:sldId id="627" r:id="rId9"/>
    <p:sldId id="628" r:id="rId10"/>
    <p:sldId id="631" r:id="rId11"/>
    <p:sldId id="632" r:id="rId12"/>
    <p:sldId id="618" r:id="rId13"/>
    <p:sldId id="615" r:id="rId14"/>
    <p:sldId id="621" r:id="rId15"/>
    <p:sldId id="714" r:id="rId16"/>
    <p:sldId id="715" r:id="rId17"/>
    <p:sldId id="607" r:id="rId18"/>
    <p:sldId id="633" r:id="rId19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2023-02-01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652831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479D59D1-5025-C5B1-ED3B-A0ECB4F8AAB2}"/>
              </a:ext>
            </a:extLst>
          </p:cNvPr>
          <p:cNvSpPr/>
          <p:nvPr/>
        </p:nvSpPr>
        <p:spPr>
          <a:xfrm>
            <a:off x="7579820" y="2213702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</a:t>
            </a:r>
            <a:r>
              <a:rPr lang="en-US" altLang="ko-KR" sz="1600" dirty="0" err="1"/>
              <a:t>Pin2</a:t>
            </a:r>
            <a:r>
              <a:rPr lang="en-US" altLang="ko-KR" sz="1600" dirty="0"/>
              <a:t>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F0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R11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FEX.R2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7B25AD-148C-7929-3495-54B7F85C1125}"/>
              </a:ext>
            </a:extLst>
          </p:cNvPr>
          <p:cNvSpPr/>
          <p:nvPr/>
        </p:nvSpPr>
        <p:spPr>
          <a:xfrm>
            <a:off x="971018" y="4222092"/>
            <a:ext cx="4427269" cy="21269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FEX.R2</a:t>
            </a:r>
            <a:endParaRPr lang="ko-KR" altLang="en-US" sz="8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5E75D1-2DF9-FB75-21C7-741E94A65347}"/>
              </a:ext>
            </a:extLst>
          </p:cNvPr>
          <p:cNvSpPr/>
          <p:nvPr/>
        </p:nvSpPr>
        <p:spPr>
          <a:xfrm>
            <a:off x="693125" y="227469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R22</a:t>
            </a:r>
            <a:endParaRPr lang="ko-KR" altLang="en-US" sz="1200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2D930A9F-61E6-7F98-35DD-922935F9670D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rot="16200000" flipH="1">
            <a:off x="1774179" y="2811617"/>
            <a:ext cx="880963" cy="1939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387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FEX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API11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API12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API14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24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 err="1">
                <a:ea typeface="현대하모니 M" panose="02020603020101020101"/>
              </a:rPr>
              <a:t>API9</a:t>
            </a:r>
            <a:endParaRPr lang="en-US" altLang="ko-KR" sz="1800" dirty="0">
              <a:ea typeface="현대하모니 M" panose="02020603020101020101"/>
            </a:endParaRP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</a:t>
            </a:r>
            <a:r>
              <a:rPr lang="en-US" altLang="ko-KR" sz="1800" dirty="0" err="1">
                <a:ea typeface="현대하모니 M" panose="02020603020101020101"/>
              </a:rPr>
              <a:t>F1.R3~F1.R5</a:t>
            </a:r>
            <a:r>
              <a:rPr lang="en-US" altLang="ko-KR" sz="1800" dirty="0">
                <a:ea typeface="현대하모니 M" panose="02020603020101020101"/>
              </a:rPr>
              <a:t>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</a:t>
            </a:r>
            <a:r>
              <a:rPr lang="en-US" altLang="ko-KR" sz="1800" dirty="0" err="1"/>
              <a:t>RXs</a:t>
            </a:r>
            <a:r>
              <a:rPr lang="en-US" altLang="ko-KR" sz="1800" dirty="0"/>
              <a:t> </a:t>
            </a:r>
            <a:r>
              <a:rPr lang="ko-KR" altLang="en-US" sz="1800" dirty="0"/>
              <a:t>생략불가능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31089</TotalTime>
  <Words>633</Words>
  <Application>Microsoft Office PowerPoint</Application>
  <PresentationFormat>와이드스크린</PresentationFormat>
  <Paragraphs>202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F0</vt:lpstr>
      <vt:lpstr>FEX</vt:lpstr>
      <vt:lpstr>F1</vt:lpstr>
      <vt:lpstr>F2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810</cp:revision>
  <cp:lastPrinted>2022-02-14T05:59:14Z</cp:lastPrinted>
  <dcterms:created xsi:type="dcterms:W3CDTF">2021-12-21T01:04:53Z</dcterms:created>
  <dcterms:modified xsi:type="dcterms:W3CDTF">2023-02-01T05:34:10Z</dcterms:modified>
</cp:coreProperties>
</file>