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4743473" y="243233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3801704" y="3008514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496766" y="2678553"/>
            <a:ext cx="791087" cy="32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1445103" cy="4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1396828" cy="7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6110052" y="5255267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2578049" y="393664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3273111" y="4182863"/>
            <a:ext cx="3494333" cy="107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4496766" y="3254735"/>
            <a:ext cx="2270678" cy="20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6767444" y="1479622"/>
            <a:ext cx="1" cy="37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287853" y="1479622"/>
            <a:ext cx="1479592" cy="9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142CA8-6FE7-EBD2-3EAC-4CDBD99E5F0C}"/>
              </a:ext>
            </a:extLst>
          </p:cNvPr>
          <p:cNvSpPr txBox="1"/>
          <p:nvPr/>
        </p:nvSpPr>
        <p:spPr>
          <a:xfrm>
            <a:off x="3080706" y="5593473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957692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stCxn id="68" idx="2"/>
            <a:endCxn id="67" idx="0"/>
          </p:cNvCxnSpPr>
          <p:nvPr/>
        </p:nvCxnSpPr>
        <p:spPr>
          <a:xfrm flipH="1">
            <a:off x="3436733" y="5203913"/>
            <a:ext cx="2241" cy="3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1847053" y="6170532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10F0AAE-65E9-76F9-585F-422391B1CF44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 flipH="1">
            <a:off x="2316092" y="5839694"/>
            <a:ext cx="1120641" cy="33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3767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82144" y="3556013"/>
            <a:ext cx="2256830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4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2AFC6C2-2C28-9AA2-7699-1B0593C82058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 rot="5400000">
            <a:off x="3364175" y="1554422"/>
            <a:ext cx="3478070" cy="3328471"/>
          </a:xfrm>
          <a:prstGeom prst="curvedConnector3">
            <a:avLst>
              <a:gd name="adj1" fmla="val 55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34332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037313" y="2700843"/>
            <a:ext cx="380629" cy="2090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8627078" y="4076413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973056" y="5245188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flipH="1">
            <a:off x="8705789" y="4322634"/>
            <a:ext cx="541010" cy="9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1938344" cy="37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221448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8D8CD6-4A17-924D-2788-02FD9D4DA053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 flipH="1">
            <a:off x="1144473" y="4182863"/>
            <a:ext cx="2128638" cy="11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3008596" y="6170532"/>
            <a:ext cx="86273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DsTag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67" idx="2"/>
            <a:endCxn id="3" idx="0"/>
          </p:cNvCxnSpPr>
          <p:nvPr/>
        </p:nvCxnSpPr>
        <p:spPr>
          <a:xfrm>
            <a:off x="3436733" y="5839694"/>
            <a:ext cx="3232" cy="33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C3E9C5-8C71-C145-5734-15B698B3CC96}"/>
              </a:ext>
            </a:extLst>
          </p:cNvPr>
          <p:cNvSpPr txBox="1"/>
          <p:nvPr/>
        </p:nvSpPr>
        <p:spPr>
          <a:xfrm>
            <a:off x="4134947" y="6170531"/>
            <a:ext cx="561372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DsBit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E80B97-E1F7-FF4C-4532-40BEC5DA8ECB}"/>
              </a:ext>
            </a:extLst>
          </p:cNvPr>
          <p:cNvCxnSpPr>
            <a:cxnSpLocks/>
            <a:stCxn id="67" idx="2"/>
            <a:endCxn id="18" idx="0"/>
          </p:cNvCxnSpPr>
          <p:nvPr/>
        </p:nvCxnSpPr>
        <p:spPr>
          <a:xfrm>
            <a:off x="3436733" y="5839694"/>
            <a:ext cx="978900" cy="3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266</Words>
  <Application>Microsoft Office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28</cp:revision>
  <dcterms:created xsi:type="dcterms:W3CDTF">2022-07-21T20:15:02Z</dcterms:created>
  <dcterms:modified xsi:type="dcterms:W3CDTF">2023-01-18T04:35:48Z</dcterms:modified>
</cp:coreProperties>
</file>